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notesSlides/notesSlide10.xml" ContentType="application/vnd.openxmlformats-officedocument.presentationml.notesSlide+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9" r:id="rId3"/>
    <p:sldId id="257" r:id="rId4"/>
    <p:sldId id="258" r:id="rId5"/>
    <p:sldId id="260" r:id="rId6"/>
    <p:sldId id="261" r:id="rId7"/>
    <p:sldId id="262" r:id="rId8"/>
    <p:sldId id="263" r:id="rId9"/>
    <p:sldId id="264" r:id="rId10"/>
    <p:sldId id="265" r:id="rId11"/>
  </p:sldIdLst>
  <p:sldSz cx="14630400" cy="8229600"/>
  <p:notesSz cx="8229600" cy="14630400"/>
  <p:embeddedFontLst>
    <p:embeddedFont>
      <p:font typeface="MuseoModerno Medium" panose="020B0604020202020204" charset="0"/>
      <p:regular r:id="rId13"/>
    </p:embeddedFont>
    <p:embeddedFont>
      <p:font typeface="Source Sans Pro" panose="020B0503030403020204" pitchFamily="3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C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6" d="100"/>
          <a:sy n="66" d="100"/>
        </p:scale>
        <p:origin x="72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9T08:13:54.990"/>
    </inkml:context>
    <inkml:brush xml:id="br0">
      <inkml:brushProperty name="width" value="0.35" units="cm"/>
      <inkml:brushProperty name="height" value="0.35" units="cm"/>
      <inkml:brushProperty name="color" value="#FFFCF5"/>
    </inkml:brush>
  </inkml:definitions>
  <inkml:trace contextRef="#ctx0" brushRef="#br0">579 605 24575,'0'-1'0,"1"1"0,-1-1 0,0 0 0,1 0 0,-1 1 0,0-1 0,1 0 0,-1 1 0,1-1 0,-1 1 0,1-1 0,0 1 0,-1-1 0,1 1 0,-1-1 0,1 1 0,0 0 0,-1-1 0,1 1 0,0 0 0,0-1 0,-1 1 0,1 0 0,0 0 0,0 0 0,-1 0 0,1 0 0,0-1 0,1 2 0,1-2 0,637-110 0,-295 58 0,-101 13 0,227-41 0,-451 78 0,2-1 0,-1 0 0,0-2 0,0 0 0,30-13 0,-38 9 0,-13 10 0,0 0 0,0 0 0,0 0 0,0-1 0,0 1 0,0 0 0,0 0 0,0-1 0,0 1 0,0 0 0,0 0 0,0 0 0,0-1 0,0 1 0,0 0 0,0 0 0,0 0 0,0-1 0,0 1 0,0 0 0,-1 0 0,1 0 0,0-1 0,0 1 0,0 0 0,0 0 0,0 0 0,0 0 0,-1-1 0,1 1 0,0 0 0,0 0 0,0 0 0,-1 0 0,1 0 0,0 0 0,-30-8 0,-83-1 0,-158 8 0,138 3 0,-1092 2 0,2673-4 0,-3591 0-1098,2284 0 1098,1633 0-341,-1688 1 341,112-4 0,-165 0 0,-1-1 0,0-1 0,61-19 0,-87 22 0,0 0 0,-1 0 0,1 0 0,-1-1 0,1 0 0,-1 0 0,0-1 0,5-3 0,-9 6 0,-1 1 0,1-1 0,-1 1 0,0-1 0,1 1 0,-1-1 0,0 1 0,1-1 0,-1 0 0,0 1 0,0-1 0,1 1 0,-1-1 0,0 0 0,0 1 0,0-1 0,0 0 0,0 1 0,0-1 0,0 0 0,0 1 0,0-1 0,0 0 0,0 1 0,0-1 0,-1 0 0,1 1 0,0-1 0,0 1 0,-1-1 0,1 1 0,-1-1 0,1 0 0,0 1 0,-1-1 0,1 1 0,-1-1 0,1 1 0,-1 0 0,1-1 0,-1 1 0,1-1 0,-1 1 0,-1-1 0,-4-2-1,-1-1 1,1 1 0,-1 0-1,0 1 1,0 0 0,0 0-1,-9-1 1,-61-7 130,69 9-93,-620-13 1147,484 16-1093,-59 1-91,1130-22 0,-850 13 0,-53 1 0,-52 2 0,-611 0-487,357 5 101,-833-1-47,2787-1 526,-1611 0-93,51 1 0,-1-4 0,127-21 0,-229 22 0,-1 1 0,1-1 0,-1-1 0,10-3 0,-14-1 0,-16 2 0,-25-1 0,-1 2 0,-53 2 0,50 1 0,-1033-3 297,704 6-1482,254-2-4905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9T08:14:10.106"/>
    </inkml:context>
    <inkml:brush xml:id="br0">
      <inkml:brushProperty name="width" value="0.35" units="cm"/>
      <inkml:brushProperty name="height" value="0.35" units="cm"/>
      <inkml:brushProperty name="color" value="#FFFCF5"/>
    </inkml:brush>
  </inkml:definitions>
  <inkml:trace contextRef="#ctx0" brushRef="#br0">442 837 24575,'0'-5'0,"1"0"0,0-1 0,0 1 0,0 0 0,1 0 0,0 0 0,0 0 0,0 0 0,1 0 0,-1 0 0,6-7 0,41-44 0,-48 55 0,24-23 0,1 1 0,0 1 0,2 1 0,1 2 0,0 1 0,1 1 0,64-25 0,307-84 0,-360 116 0,-1-2 0,0-1 0,0-2 0,-2-2 0,38-22 0,-70 35 0,-1 1 0,0-1 0,0 1 0,-1-1 0,9-9 0,-13 12 0,1 0 0,-1 1 0,1-1 0,0 0 0,-1 0 0,0 0 0,1 0 0,-1 0 0,0 0 0,1 0 0,-1 0 0,0 0 0,0 0 0,0 0 0,0 0 0,0 0 0,0 0 0,0 0 0,0 0 0,0 0 0,-1 0 0,1 0 0,0 0 0,0 0 0,-1 0 0,1 0 0,-1 0 0,1 0 0,-1 0 0,0 0 0,1 0 0,-1 1 0,0-1 0,1 0 0,-1 0 0,0 1 0,0-1 0,0 1 0,0-1 0,1 1 0,-1-1 0,-2 0 0,-5-4 0,-1 1 0,-1 0 0,1 0 0,-1 1 0,1 0 0,-18-3 0,-71-6 0,62 9 0,-1028-45-625,1024 51 625,40-3 0,0 0 0,0 0 0,0 0 0,0 1 0,0-1 0,0 0 0,0 0 0,0 0 0,0 1 0,0-1 0,0 0 0,0 0 0,0 0 0,0 0 0,0 1 0,0-1 0,0 0 0,0 0 0,0 0 0,0 0 0,1 1 0,-1-1 0,0 0 0,0 0 0,0 0 0,0 0 0,0 0 0,0 1 0,0-1 0,1 0 0,-1 0 0,0 0 0,0 0 0,0 0 0,0 0 0,1 0 0,-1 0 0,0 0 0,0 1 0,0-1 0,0 0 0,1 0 0,-1 0 0,0 0 0,0 0 0,25 10 0,43 11 0,0-4 0,1-3 0,94 8 0,-104-14 0,396 42-20,324 50-27,-683-79 47,-94-20 0,1-1 0,-1 1 0,0-1 0,1 1 0,-1 0 0,0 0 0,1 0 0,-1 0 0,0 0 0,0 1 0,0-1 0,0 1 0,2 1 0,-12 3 0,-18-2 0,-54-3 0,0-3 0,-113-17 0,108 9 0,-575-77-231,57 6 27,342 50 204,251 28 0,23 1 0,40 0 0,1077 6-894,-88 0 1733,-1477-6-700,-490 9 245,806 1-384,78-3 0,39-2 0,8-1 0,64 4 0,836 0-1,-607-8 111,-259 2 156,-22 0-67,-42 1-114,-836 54-85,522-14 0,317-37 0,0 2 0,-20 7 0,39-12 0,0-1 0,0 1 0,0 0 0,1 0 0,-1 0 0,0 0 0,1 0 0,-1 1 0,0-1 0,-1 3 0,3-4 0,-1 0 0,1 0 0,0 1 0,0-1 0,0 0 0,0 1 0,0-1 0,0 0 0,0 1 0,0-1 0,0 0 0,0 1 0,0-1 0,0 0 0,0 1 0,0-1 0,0 0 0,0 1 0,0-1 0,0 0 0,0 1 0,0-1 0,1 0 0,-1 1 0,0-1 0,0 0 0,0 0 0,1 1 0,-1-1 0,0 0 0,0 0 0,0 1 0,1-1 0,-1 0 0,0 0 0,1 1 0,4 1 0,1 1 0,-1-1 0,1 0 0,-1 0 0,1 0 0,6 0 0,284 40 0,16-23 0,-300-18 0,1134 13-669,-1106-15 669,-80 0 0,-1025 0 525,597 1-381,380 1-144,-139 19 0,221-17 0,17 1 0,29 0 0,593 1 0,-440-6 0,-68 3 0,-119-2 0,0 0 0,0 1 0,0-1 0,0 1 0,-1 1 0,9 2 0,-14-4 0,0 0 0,1 0 0,-1 0 0,0 0 0,0 0 0,0 0 0,0 0 0,0 0 0,0 0 0,0 0 0,0 0 0,1 0 0,-1 1 0,0-1 0,0 0 0,0 0 0,0 0 0,0 0 0,0 0 0,0 0 0,0 1 0,0-1 0,0 0 0,0 0 0,0 0 0,0 0 0,0 0 0,0 0 0,0 1 0,0-1 0,0 0 0,0 0 0,0 0 0,0 0 0,0 0 0,0 0 0,0 1 0,0-1 0,0 0 0,0 0 0,0 0 0,0 0 0,0 0 0,0 0 0,-1 0 0,1 1 0,0-1 0,0 0 0,-11 6 0,-9-1 0,-1 0 0,-32 3 0,-426 24 0,145-14 0,231-7 0,99-11 0,0 0 0,1 1 0,-1 0 0,0 0 0,0 0 0,0 0 0,1 0 0,-6 3 0,16 1 0,23 0 0,511 9 0,-385-14 0,204-1 0,-372 0 0,-18 0 0,-1 1 0,-35 6 0,59-6 0,0 1 0,0 1 0,-1 0 0,1 0 0,0 0 0,0 1 0,1 0 0,-1 0 0,0 0 0,1 1 0,0 0 0,0 1 0,0-1 0,-10 11 0,15-13 0,0-1 0,0 1 0,0-1 0,-1 1 0,2 0 0,-1-1 0,0 1 0,0 0 0,0 0 0,1-1 0,-1 1 0,1 0 0,0 0 0,-1 0 0,1 0 0,0 0 0,0 0 0,0 0 0,0-1 0,1 1 0,-1 0 0,1 3 0,1-2 0,-1 1 0,1-1 0,0 0 0,0 0 0,0-1 0,1 1 0,-1 0 0,1-1 0,-1 1 0,1-1 0,4 3 0,6 3 0,1 0 0,0-1 0,0 0 0,19 5 0,41 11 0,-154-18 0,-5 5 0,-102 24 0,-8 1 0,56-23 0,-222-9 0,30-3 0,326 0 0,-30 3 0,33-3 0,1 0 0,0 0 0,0 0 0,-1 0 0,1 1 0,0-1 0,0 0 0,-1 1 0,1-1 0,0 1 0,0-1 0,0 1 0,-1-1 0,1 1 0,0 0 0,0 0 0,-1 1 0,2-1 0,0-1 0,1 1 0,-1-1 0,1 1 0,-1-1 0,1 1 0,-1-1 0,1 0 0,-1 1 0,1-1 0,-1 0 0,1 1 0,-1-1 0,1 0 0,0 1 0,-1-1 0,1 0 0,0 0 0,-1 0 0,1 0 0,0 0 0,0 0 0,47 7 0,0-2 0,0-2 0,56-3 0,-30-1 0,61 2 0,514-4 0,-494-8 0,283-55 0,-328 44 0,2 5 0,0 5 0,155 4 0,388 11 0,-472-3 0,-115-4 0,0-2 0,-1-4 0,73-20 0,-59 11 0,127-11 0,-41 15 0,118-4 0,-285 19 0,31-1 0,1 0 0,48-9 0,-72 9 0,-1-1 0,0 0 0,0 0 0,0 0 0,0-1 0,-1 0 0,1 0 0,-1-1 0,0 0 0,0 0 0,0 0 0,0-1 0,-1 1 0,1-2 0,-1 1 0,0 0 0,4-8 0,-7 9 0,-1 1 0,1-1 0,-1 0 0,0 1 0,0-1 0,0 0 0,-1 0 0,1 0 0,-1 0 0,0 0 0,0 1 0,0-1 0,-1 0 0,1 0 0,-1 0 0,0 0 0,0 1 0,-1-1 0,-1-3 0,-4-11 0,-2 1 0,-19-28 0,1 1 0,7 0 0,-23-77 0,2 6 0,40 111 0,-1 0 0,0 0 0,0 0 0,0 0 0,0 1 0,-1-1 0,1 1 0,-1-1 0,0 1 0,-7-6 0,8 8 0,-1-1 0,0 1 0,0 0 0,0 0 0,0 0 0,0 0 0,0 0 0,0 0 0,0 1 0,0 0 0,0-1 0,-1 1 0,1 0 0,0 1 0,-4 0 0,-7 1 0,1 1 0,0 0 0,0 1 0,0 1 0,0 0 0,1 0 0,-21 13 0,-2 6 0,-38 32 0,40-29 0,-43 27 0,64-47 0,-1 0 0,0 0 0,0-2 0,0 1 0,-1-2 0,0 0 0,-22 3 0,-54 1 0,-179-9 0,117-4 0,-934 5 0,1533-20 0,-262 6 0,196 12 0,-184 5 0,585-3 0,-761-2 0,-1 0 0,1-1 0,-1-1 0,0-1 0,0 0 0,-1-2 0,0 0 0,25-14 0,-41 20 0,0 0 0,0 0 0,-1-1 0,1 1 0,0-1 0,-1 0 0,1 0 0,-1 0 0,1 0 0,-1 0 0,0 0 0,0-1 0,0 1 0,0-1 0,2-3 0,-4 5 0,0 0 0,0 0 0,1 0 0,-1-1 0,0 1 0,0 0 0,0 0 0,-1 0 0,1 0 0,0 0 0,0 0 0,-1 0 0,1 0 0,0 0 0,-1 0 0,1 0 0,-1 0 0,0-1 0,-2-2 0,0 1 0,0 0 0,1 0 0,-2 1 0,1-1 0,0 1 0,-4-3 0,-17-9 0,0 2 0,-1 0 0,0 1 0,-52-13 0,-117-16 0,190 39 0,-170-24 0,-221-3 0,-185 28 0,530 1 0,19 1 0,1 3 0,0 0 0,1 2 0,-53 19 0,44-14 0,0 0 0,-42 5 0,-24-7 0,-136-5 0,-37 3 0,237-2 0,36-2 0,10-1 0,13 0 0,0 0 0,34-1 0,-38-1 0,671 3 0,-135-4 0,-333 17 0,-180-11 0,0 2 0,-1 2 0,57 21 0,-88-29 0,0 1 0,0 0 0,0 0 0,0 1 0,0 0 0,-1 0 0,9 7 0,-14-10 0,1 0 0,0 0 0,-1-1 0,1 1 0,-1 0 0,1 0 0,-1 0 0,1 0 0,-1 0 0,0 0 0,1 0 0,-1-1 0,0 1 0,0 0 0,0 0 0,1 0 0,-1 0 0,0 0 0,-1 0 0,1 0 0,0 0 0,0 1 0,-1 0 0,0 0 0,0-1 0,0 1 0,0 0 0,-1-1 0,1 0 0,0 1 0,-1-1 0,1 0 0,-1 1 0,1-1 0,-1 0 0,0 0 0,1 0 0,-4 1 0,-12 5 0,1-1 0,-1 0 0,0-2 0,-1 0 0,-19 3 0,-95 3 0,92-9 0,-748 6 0,730-8 0,23 0 0,31 1 0,6 0 0,53-1 0,939 1 0,-2116 0 0,2020 0 0,-873 0 0,18-1 0,0 2 0,75 12 0,-112-12 0,-1 0 0,1 1 0,-1 0 0,0 0 0,0 0 0,0 0 0,0 1 0,8 5 0,-13-7 0,1-1 0,0 1 0,-1 0 0,1-1 0,0 1 0,-1 0 0,1 0 0,-1-1 0,1 1 0,-1 0 0,0 0 0,1 0 0,-1-1 0,0 1 0,1 0 0,-1 0 0,0 0 0,0 0 0,0 0 0,0 0 0,0 1 0,0 0 0,-1-1 0,0 0 0,1 1 0,-1-1 0,0 1 0,0-1 0,0 0 0,0 1 0,0-1 0,0 0 0,0 0 0,0 0 0,0 0 0,-1 0 0,1 0 0,-3 1 0,-14 8 0,-1-2 0,0 0 0,0-2 0,0 0 0,-1-1 0,-33 5 0,-35 9 0,64-12 0,0 1 0,1 2 0,0 0 0,0 1 0,1 1 0,-29 22 0,49-33 0,1 0 0,0 0 0,-1 0 0,1 0 0,0 0 0,0 1 0,0-1 0,-1 0 0,1 0 0,1 1 0,-1-1 0,0 1 0,0-1 0,0 1 0,1-1 0,-1 1 0,0 1 0,2-2 0,-1 0 0,0 0 0,0 0 0,0 0 0,1-1 0,-1 1 0,0 0 0,1 0 0,-1-1 0,1 1 0,-1 0 0,1 0 0,-1-1 0,1 1 0,-1-1 0,1 1 0,-1 0 0,1-1 0,0 1 0,0-1 0,-1 1 0,1-1 0,1 1 0,6 2 0,0 0 0,1-1 0,-1 0 0,1 0 0,12 0 0,426 8 0,-320-12 0,201-3 0,-1374 2 0,536 6 0,357-3 0,1528 0 0,-1330 2 0,68 12 0,26 2 0,138-14-65,-194-3-1235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9T08:13:49.746"/>
    </inkml:context>
    <inkml:brush xml:id="br0">
      <inkml:brushProperty name="width" value="0.35" units="cm"/>
      <inkml:brushProperty name="height" value="0.35" units="cm"/>
      <inkml:brushProperty name="color" value="#FFFCF5"/>
    </inkml:brush>
  </inkml:definitions>
  <inkml:trace contextRef="#ctx0" brushRef="#br0">713 36 24575,'1'-2'0,"-1"1"0,0 0 0,1 0 0,-1 0 0,1 0 0,-1 0 0,1 0 0,-1 0 0,1-1 0,0 2 0,0-1 0,-1 0 0,1 0 0,0 0 0,0 0 0,0 0 0,0 1 0,0-1 0,0 0 0,0 1 0,0-1 0,1 1 0,-1-1 0,0 1 0,0 0 0,0-1 0,2 1 0,37-7 0,-37 7 0,310-6 0,-182 8 0,189-3 0,290 3 0,-314 14 0,54 0 0,-74 1 0,-5-1 0,278-14 0,-278-3 0,-221-2 0,67-11 0,29-2 0,-144 16 0,212-1 0,-209 2 0,1-1 0,0 1 0,-1 0 0,1 0 0,-1 0 0,1 1 0,-1 0 0,0 0 0,0 0 0,8 5 0,-10-5 0,0 1 0,0-1 0,-1 1 0,1 0 0,-1 0 0,0 0 0,0 0 0,0 0 0,0 0 0,0 0 0,-1 1 0,1-1 0,-1 0 0,0 1 0,0-1 0,1 8 0,2 30 0,-2 0 0,-2 1 0,-4 41 0,0-17 0,4-53 0,-1-1 0,-1 0 0,0 0 0,-5 21 0,5-29 0,1 0 0,-1 0 0,0 0 0,0 0 0,0-1 0,-1 1 0,1 0 0,-1-1 0,1 0 0,-1 0 0,-1 0 0,1 0 0,0 0 0,0-1 0,-1 1 0,0-1 0,-6 3 0,-2 0 0,-1-2 0,1 1 0,0-2 0,-1 1 0,-24 0 0,-72-5 0,56 0 0,-1727-7-555,1367 10 499,348 2 166,1 3 0,-80 18 1,72-10 29,-101 6 0,-104-19-140,-138 10 0,-311 10 0,554-22 0,162 1 0,1 0 0,-1 0 0,0-1 0,1-1 0,-1 0 0,1 0 0,-17-6 0,22 6 0,0 0 0,0-1 0,1 1 0,-1-1 0,0 0 0,1 0 0,0 0 0,-1-1 0,1 1 0,0-1 0,1 1 0,-1-1 0,1 0 0,0 0 0,0 0 0,0 0 0,0-1 0,-2-8 0,-1-14 0,0-1 0,2 0 0,1 0 0,2 0 0,0 0 0,8-49 0,-7 71 0,0 1 0,0 0 0,1 0 0,-1 0 0,1 1 0,0-1 0,1 0 0,-1 1 0,1-1 0,0 1 0,0 0 0,0 0 0,0 0 0,1 0 0,0 0 0,0 1 0,0 0 0,0 0 0,0 0 0,1 0 0,-1 1 0,1-1 0,0 1 0,-1 0 0,1 1 0,7-3 0,11 0 0,-1 1 0,1 1 0,-1 0 0,41 4 0,-39-2 0,648 6 0,-72-2 0,-142 16 0,-257-9 0,-180-9 0,-43-2 0,-645-16 0,233 1 0,121 11 0,2876 7 0,-1386-5 0,-1156 2 0,-1 0 0,0 1 0,1 1 0,-1 1 0,0 1 0,30 10 0,-42-10 0,0-1 0,-1 1 0,0 0 0,0 0 0,0 1 0,0 0 0,-1 1 0,0-1 0,0 1 0,0 0 0,-1 0 0,0 1 0,0 0 0,-1 0 0,0 0 0,0 0 0,0 1 0,4 14 0,2 12-455,-2 0 0,7 56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9T08:13:38.617"/>
    </inkml:context>
    <inkml:brush xml:id="br0">
      <inkml:brushProperty name="width" value="0.35" units="cm"/>
      <inkml:brushProperty name="height" value="0.35" units="cm"/>
      <inkml:brushProperty name="color" value="#FFFCF5"/>
    </inkml:brush>
  </inkml:definitions>
  <inkml:trace contextRef="#ctx0" brushRef="#br0">1028 278 24575,'0'450'0,"0"-442"0,-3 41 0,3-46 0,0 0 0,-1 0 0,0 0 0,0-1 0,1 1 0,-2 0 0,1 0 0,0 0 0,-1-1 0,1 1 0,-1 0 0,-3 3 0,4-6 0,0 1 0,0-1 0,0 1 0,0-1 0,0 0 0,0 0 0,0 0 0,0 1 0,0-1 0,0 0 0,-1 0 0,1 0 0,0-1 0,0 1 0,0 0 0,0 0 0,0-1 0,0 1 0,0 0 0,0-1 0,0 1 0,0-1 0,0 1 0,0-1 0,0 0 0,1 1 0,-1-1 0,0 0 0,0 0 0,-1-1 0,-29-30 0,26 26 0,-18-19 0,1-2 0,-31-49 0,46 64 0,0 0 0,1 0 0,0 0 0,1 0 0,1-1 0,0 0 0,1 0 0,0-1 0,-2-25 0,5 35 0,0 0 0,1 1 0,-1-1 0,1 0 0,-1 0 0,1 0 0,1 1 0,-1-1 0,0 0 0,1 1 0,0 0 0,0-1 0,0 1 0,0 0 0,0 0 0,1 0 0,-1 0 0,1 0 0,0 0 0,0 1 0,0 0 0,0-1 0,0 1 0,1 0 0,-1 0 0,1 1 0,-1-1 0,1 1 0,0 0 0,-1 0 0,8-1 0,10-2 0,1 2 0,0 0 0,0 1 0,31 3 0,-32-1 0,192 19 0,-13-1 0,-133-16 0,245 19 0,-137-10 0,193-10 0,-179-4 0,-135 2 0,31 1 0,0-3 0,0-4 0,97-19 0,129-38 0,-123 34 0,-120 22 0,120-31 0,-158 29 0,16-6 0,1 2 0,1 2 0,89-8 0,361 18 0,-218 4 0,-267-3 0,-1 1 0,1 1 0,0 0 0,-1 0 0,1 1 0,-1 1 0,0 0 0,0 0 0,0 2 0,-1-1 0,1 1 0,11 9 0,22 8 0,-34-18 0,0 0 0,0 0 0,-1 1 0,17 13 0,-27-19 0,1 1 0,0 0 0,0-1 0,-1 1 0,1 0 0,-1-1 0,1 1 0,0 0 0,-1 0 0,1 0 0,-1 0 0,0-1 0,1 1 0,-1 0 0,0 0 0,1 0 0,-1 0 0,0 0 0,0 0 0,0 0 0,0 0 0,0 0 0,0 0 0,0 0 0,0 0 0,0 0 0,-1 0 0,1 0 0,0-1 0,-1 1 0,1 0 0,0 0 0,-1 0 0,1 0 0,-1 0 0,1-1 0,-1 1 0,0 0 0,1 0 0,-1-1 0,0 1 0,1-1 0,-1 1 0,-1 0 0,-4 3 0,1 0 0,-1-1 0,1 0 0,-1 0 0,-10 3 0,-14 2 0,-1-1 0,0-2 0,1-1 0,-49-1 0,34-1 0,-57 10 0,-40 18 0,64-11 0,-157 15 0,-298-31 0,274-7 0,-1047 4 0,1281 0 0,0-1 0,0 0 0,0-2 0,1-1 0,-1-1 0,1-2 0,1 0 0,-1-1 0,-43-23 0,22 7 0,15 6 0,0 1 0,-1 2 0,-1 1 0,0 2 0,-36-9 0,11 13 0,0 2 0,0 2 0,-76 6 0,124-1 0,0-1 0,1 0 0,-1-1 0,0 0 0,1 0 0,-1-1 0,1 0 0,-1-1 0,1 1 0,0-2 0,0 1 0,0-1 0,1 0 0,-1-1 0,1 0 0,0 0 0,0 0 0,1-1 0,-1 0 0,-9-12 0,15 15 0,-1 1 0,1 0 0,-1 0 0,1 0 0,0-1 0,0 1 0,0-1 0,0 1 0,0-1 0,0 1 0,1-1 0,0 0 0,-1 1 0,1-1 0,0 0 0,0 1 0,0-1 0,0 1 0,1-1 0,-1 0 0,2-3 0,0 2 0,0 0 0,1 0 0,-1 0 0,1 0 0,0 1 0,0-1 0,0 1 0,0 0 0,0 0 0,1 0 0,6-4 0,6-3 0,1 1 0,0 1 0,0 1 0,36-11 0,-7 7 0,1 2 0,1 2 0,60-2 0,148 11 0,-158 0 0,147 16 0,3 0 0,466-17 0,-327-3 0,-370 1 0,36 2 0,-50 0 0,-1-1 0,1 0 0,0 1 0,-1-1 0,1 1 0,-1 0 0,1 0 0,-1 0 0,1 0 0,-1 0 0,0 1 0,1-1 0,-1 1 0,0-1 0,3 4 0,-5-5 0,1 1 0,-1-1 0,0 1 0,0-1 0,1 1 0,-1-1 0,0 1 0,0-1 0,0 1 0,0 0 0,0-1 0,0 1 0,0-1 0,0 1 0,0-1 0,0 1 0,0 0 0,0-1 0,0 1 0,0-1 0,0 1 0,0-1 0,-1 1 0,1-1 0,0 1 0,0-1 0,-1 1 0,1-1 0,0 1 0,-1-1 0,1 1 0,-1-1 0,1 0 0,0 1 0,-1-1 0,1 0 0,-1 1 0,1-1 0,-2 1 0,-23 11 0,24-11 0,-172 56 0,103-35 0,-33 6 0,-1-4 0,-1-4 0,-171 8 0,-324-23 0,483-7 0,66 4 0,-77 11 0,1 1 0,85-9 0,-1 1 0,-65 19 0,67-14 0,0-1 0,-83 6 0,82-14 0,1 2 0,-1 2 0,-70 19 0,91-19 0,1 1 0,-1 1 0,1 1 0,1 1 0,0 1 0,0 0 0,1 1 0,-32 28 0,43-32 0,0 0 0,0 0 0,1 0 0,0 0 0,0 1 0,1 0 0,0 1 0,1-1 0,0 1 0,0 0 0,1-1 0,1 2 0,-3 14 0,4-11 0,0 0 0,0 1 0,2-1 0,0 0 0,1 0 0,0 1 0,1-1 0,0 0 0,7 17 0,-3-16 0,-1 0 0,2 0 0,0 0 0,1-1 0,0 0 0,1 0 0,22 22 0,-23-28 0,0 0 0,0 0 0,1 0 0,0-1 0,1-1 0,0 0 0,0 0 0,0-1 0,0 0 0,22 5 0,5-4 0,0-2 0,0-2 0,1-2 0,53-5 0,-10 1 0,118 2 0,38-1 0,-196-1 0,0-3 0,-1-1 0,68-23 0,-66 17 0,1 2 0,86-11 0,263 19 0,-212 7 0,429-3 0,-576-2 0,0-1 0,0-2 0,48-14 0,20-3 0,16 9 0,-1 6 0,150 9 0,-83 1 0,-15-1 0,199-5 0,-355 3 0,0-1 0,1-1 0,-1 0 0,0-1 0,0 0 0,0-1 0,-1-1 0,1 0 0,-1 0 0,19-13 0,-24 13 0,0 0 0,-1-1 0,1 0 0,-2 0 0,1-1 0,-1 1 0,0-1 0,0 0 0,0 0 0,-1-1 0,-1 0 0,1 1 0,-1-1 0,0 0 0,-1-1 0,0 1 0,2-15 0,-3 2 0,0 0 0,-3-27 0,0 32 0,1 0 0,1 1 0,1-1 0,0 0 0,4-19 0,-5 34 0,1-1 0,-1 1 0,0 0 0,1-1 0,-1 1 0,1 0 0,-1 0 0,1-1 0,-1 1 0,1 0 0,0 0 0,0 0 0,-1 0 0,1 0 0,0 0 0,0 0 0,0 0 0,0 0 0,0 0 0,1 0 0,-1 1 0,0-1 0,0 0 0,0 1 0,1-1 0,-1 1 0,0-1 0,1 1 0,-1 0 0,0 0 0,1-1 0,-1 1 0,0 0 0,1 0 0,-1 0 0,1 0 0,-1 1 0,2-1 0,1 2 0,-1-1 0,1 0 0,-1 1 0,0 0 0,1 0 0,-1 0 0,0 0 0,0 0 0,-1 1 0,1-1 0,0 1 0,-1 0 0,3 3 0,2 5 0,-2 0 0,1 0 0,-1 0 0,-1 1 0,0-1 0,-1 1 0,0 0 0,0 0 0,-2 1 0,1 12 0,0 23 0,-5 57 0,1-76 0,-1-324 0,5 141 0,-5-181 0,3 321 0,-1 1 0,0 0 0,-2 0 0,-5-20 0,8 32 0,0 1 0,0-1 0,0 1 0,0-1 0,-1 1 0,1-1 0,0 1 0,0-1 0,-1 1 0,1 0 0,0-1 0,-1 1 0,1 0 0,0-1 0,-1 1 0,1 0 0,-1-1 0,1 1 0,0 0 0,-1 0 0,1-1 0,-1 1 0,1 0 0,-1 0 0,1 0 0,-1 0 0,1-1 0,-1 1 0,1 0 0,-1 0 0,0 0 0,-15 10 0,-14 29 0,26-34 0,-55 86 0,-41 53 0,87-127 0,-1-2 0,0 0 0,-2-1 0,1 0 0,-2-1 0,-24 15 0,9-11 0,0-2 0,0-1 0,-45 12 0,-107 19 0,160-39 0,-21 2 0,0-1 0,-60 0 0,-93-8 0,91-2 0,102 3 0,-18-1 0,0 1 0,1 0 0,-1 2 0,0 1 0,0 1 0,1 0 0,-27 10 0,-7 7 0,-1-3 0,0-3 0,-89 13 0,-181-1 0,-941 5 0,1143-26 0,-207 36 0,5 0 0,-466-30 0,473-15 0,216 3 0,1894 0 0,-1554-3 0,-1-10 0,348-64 0,-252 11 0,-157 40 0,248-8 0,-316 29 0,338-38 0,-171 10 0,-208 29 0,0 3 0,82 10 0,-129-6 0,1 0 0,-1 1 0,25 8 0,-38-11 0,-1 0 0,0 1 0,0 0 0,-1 0 0,1 0 0,0 0 0,-1 0 0,1 1 0,-1-1 0,1 1 0,-1 0 0,0 0 0,0 0 0,-1 1 0,1-1 0,-1 1 0,0-1 0,1 1 0,-1 0 0,2 6 0,-4-7 0,0-1 0,0 0 0,0 0 0,0 1 0,0-1 0,-1 0 0,1 0 0,-1 0 0,0 1 0,1-1 0,-1 0 0,0 0 0,0 0 0,0 0 0,0 0 0,-1-1 0,1 1 0,0 0 0,-1 0 0,0-1 0,1 1 0,-1-1 0,0 1 0,1-1 0,-1 0 0,0 0 0,0 0 0,0 0 0,0 0 0,-4 1 0,-10 4 0,0 0 0,0-1 0,-17 3 0,22-6 0,-49 10-1365,3-2-5461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9T08:12:43.372"/>
    </inkml:context>
    <inkml:brush xml:id="br0">
      <inkml:brushProperty name="width" value="0.35" units="cm"/>
      <inkml:brushProperty name="height" value="0.35" units="cm"/>
      <inkml:brushProperty name="color" value="#FFFCF5"/>
    </inkml:brush>
  </inkml:definitions>
  <inkml:trace contextRef="#ctx0" brushRef="#br0">2146 2155 24575,'73'2'0,"113"18"0,68 29 0,17 3 0,-88-27 0,230 1 0,-406-26 0,-15-3 0,-394-80 0,292 64 0,-849-131-510,0 56-1,2864 136 794,-1885-42-283,-18 0 0,-4 0 0,-27 0 0,-150-1-22,-1031-31-435,972 17 457,-368-32 0,580 43 0,33 2 0,41 0 0,708 3 201,3 0 0,-754-2-201,44 1 0,81-12 0,-121 8 0,-17 0 0,-27-1 0,-562-6 0,399 12 0,-926 1 15,1345-2-15,6 0 0,1771 0-1222,-3525 0 1222,1497 0 8,-39-1 479,-135 16 1,199-14-370,0 0 0,0 0 1,0 1-1,0-1 1,0 1-1,-5 3 0,10-5-114,-1 0-1,1 0 0,0 0 0,0 0 1,-1 0-1,1 0 0,0 1 1,0-1-1,-1 0 0,1 0 1,0 0-1,0 0 0,-1 1 1,1-1-1,0 0 0,0 0 0,0 1 1,0-1-1,-1 0 0,1 0 1,0 1-1,0-1 0,0 0 1,0 0-1,0 1 0,0-1 0,0 0 1,0 1-1,0-1 0,0 0 1,0 0-1,0 1 0,0-1 1,0 0-1,0 1 0,0-1 1,0 0-1,0 0 0,0 1 0,0-1 1,0 0-1,0 1 0,1-1 1,-1 0-1,0 0 0,0 0 1,0 1-1,0-1 0,1 0 0,-1 0 1,0 1-1,0-1 0,1 0 1,-1 0-1,0 0 0,0 0 1,1 0-1,-1 1 0,0-1 1,1 0-1,11 4-2,-1 0 1,1-1-1,0-1 0,1 0 1,-1 0-1,23-1 1,-17 1-3,612 9-590,-456-12 354,921-1 29,-3092 0-1394,1057 4 1086,1131-2 516,284 1-71,921-8-295,-1112-1 366,-100-5 163,-174 13-26,0-1 0,0-1-1,-1 0 1,15-4-1,-23 5-129,-1 1 0,0 0-1,0 0 1,0 0-1,0 0 1,0 0-1,0 0 1,0 0-1,1-1 1,-1 1-1,0 0 1,0 0 0,0 0-1,0 0 1,0 0-1,0-1 1,0 1-1,0 0 1,0 0-1,0 0 1,0 0-1,0-1 1,0 1 0,0 0-1,0 0 1,0 0-1,0 0 1,0-1-1,0 1 1,0 0-1,0 0 1,0 0-1,0 0 1,0 0 0,0-1-1,-1 1 1,1 0-1,0 0 1,0 0-1,0 0 1,0 0-1,0 0 1,0 0-1,0-1 1,-1 1 0,1 0-1,0 0 1,0 0-1,0 0 1,0 0-1,0 0 1,-1 0-1,1 0 1,0 0 0,0 0-1,0 0 1,0 0-1,-1 0 1,1 0-1,0 0 1,0 0-1,0 0 1,0 0-1,-1 0 1,1 0 0,0 0-1,0 0 1,-35-6 379,-544-14-411,419 21-229,-1153 1 1897,1537-2-1643,5 0 0,1934 0-1745,-4401 0 842,2107-2 1067,127 2-99,1 0 0,-1 0 1,0 0-1,1 0 0,-1-1 0,1 0 1,-1 1-1,1-1 0,-1-1 1,1 1-1,-5-3 0,8 4-49,0 0 0,0-1-1,0 1 1,0 0 0,0-1-1,1 1 1,-1 0 0,0-1-1,0 1 1,0 0 0,1-1-1,-1 1 1,0 0 0,0 0-1,1-1 1,-1 1-1,0 0 1,0 0 0,1 0-1,-1-1 1,0 1 0,1 0-1,-1 0 1,0 0 0,1 0-1,-1 0 1,0 0 0,1-1-1,-1 1 1,1 0 0,29-7 389,69-8-233,181-2 0,-200 15-174,1306-7-739,-972 11 777,-296-1 613,-71 3-447,-47-4-202,0 1-1,0-1 1,0 0-1,0 0 1,0 0 0,0 0-1,0 0 1,0 0 0,-1 0-1,1 0 1,0 0-1,0 0 1,0 1 0,0-1-1,0 0 1,0 0-1,0 0 1,0 0 0,0 0-1,0 0 1,0 0-1,0 0 1,0 0 0,0 1-1,0-1 1,0 0-1,0 0 1,0 0 0,1 0-1,-1 0 1,0 0-1,0 0 1,0 0 0,0 0-1,0 0 1,0 0-1,0 1 1,0-1 0,0 0-1,0 0 1,0 0-1,0 0 1,0 0 0,1 0-1,-1 0 1,0 0-1,0 0 1,0 0 0,0 0-1,0 0 1,-27 5-20,-236 12 20,64-5 0,-372 22 9,-212 19 5,714-47-14,-78 19 0,122-17 0,25-8 0,0 0 0,-1 0 0,1 0 0,0 0 0,0 0 0,-1 0 0,1 1 0,0-1 0,-1 0 0,1 0 0,0 0 0,0 0 0,-1 1 0,1-1 0,0 0 0,0 0 0,0 1 0,0-1 0,-1 0 0,1 0 0,0 1 0,0-1 0,0 0 0,0 0 0,0 1 0,0-1 0,-1 0 0,1 1 0,0-1 0,0 0 0,0 1 0,3 0 0,-1 1 0,0-1 0,0 0 0,1 0 0,-1 0 0,1 0 0,-1 0 0,1 0 0,-1-1 0,1 1 0,0-1 0,4 0 0,129 12 7,181-6-1,-196-7 129,123 0 605,-202 1-740,-74-1 0,-491-2-152,-994-21-609,1435 18 761,68 1 0,14 4 0,0 1 0,0 0 0,0 0 0,0-1 0,0 1 0,0 0 0,0 0 0,0-1 0,0 1 0,0 0 0,0-1 0,0 1 0,0 0 0,0 0 0,0-1 0,0 1 0,0 0 0,0 0 0,0-1 0,1 1 0,-1 0 0,0 0 0,0 0 0,0-1 0,0 1 0,1 0 0,-1 0 0,0 0 0,0-1 0,0 1 0,1 0 0,-1 0 0,0 0 0,5-4 0,1 1 0,-1-1 0,0 2 0,1-1 0,0 0 0,-1 1 0,13-3 0,52-8 0,-37 8 0,704-97-615,-551 79 333,347-32 42,-179 20 327,-904 108-87,250-40 82,-312 78 0,587-104 287,-41 15 0,64-21-336,0-1 0,0 1 0,1 0 0,-1 0 0,0 0 0,1 0 0,-1 0 0,1 0 0,-1 1 0,1-1 0,0 0 0,-3 3 0,4-3-25,0-1-1,0 0 1,0 1-1,0-1 1,0 1-1,0-1 1,0 0-1,0 1 1,0-1-1,0 1 1,0-1-1,0 0 1,0 1-1,0-1 1,1 1-1,-1-1 1,0 0-1,0 1 1,0-1-1,1 0 1,-1 1-1,0-1 1,0 0-1,1 1 1,-1-1-1,0 0 1,1 1-1,-1-1 1,0 0-1,1 0 1,-1 0-1,0 1 1,1-1-1,-1 0 0,7 3 42,0 0-1,0-1 0,0 0 0,0-1 0,10 2 1,104 9-7,167-3 0,-216-9-46,882-2-708,-602 0 560,-309 2 152,-23 1 0,0-1 0,0-1 0,0 0 0,33-8 0,-50 8 8,0 0-1,1 0 0,-1 0 0,0-1 1,0 1-1,0-1 0,-1 0 1,1 0-1,0 0 0,-1 0 0,1-1 1,-1 1-1,1-1 0,-1 1 0,0-1 1,0 0-1,-1 0 0,1 0 0,0 0 1,-1 0-1,0 0 0,1-4 1,1-5 63,0-1 1,-2 1 0,0-1 0,0-20-1,0-8 123,2 22-174,0 0 0,0 0 0,2 0 0,1 1 0,0 0 0,1 0 0,1 0 0,16-26 0,-10 24-25,0 0 0,1 2 0,1-1 0,1 2 0,1 0-1,28-20 1,36-21 5,2 3 0,95-45 0,-156 89 0,99-56 0,-105 56 0,0-1 0,-1 0 0,0-2 0,22-24 0,-34 35 0,-1-1 0,0 0 0,0 1 0,0-1 0,-1-1 0,0 1 0,0 0 0,0 0 0,0-1 0,0 1 0,-1-1 0,1-6 0,-2 9 0,0-1 0,0 1 0,0 0 0,0-1 0,-1 1 0,0 0 0,1-1 0,-1 1 0,0 0 0,0 0 0,0 0 0,0 0 0,0 0 0,-1 0 0,1 0 0,-1 0 0,1 0 0,-1 0 0,0 1 0,0-1 0,1 1 0,-1-1 0,0 1 0,0 0 0,-4-2 0,-6-2 0,1 0 0,-1 1 0,1 0 0,-1 1 0,0 0 0,0 1 0,-1 0 0,-19 1 0,-103 7 0,118-5 0,-20 4 0,-1 1 0,2 2 0,-1 1 0,2 2 0,-1 2 0,1 1 0,-54 31 0,49-22 0,1 2 0,2 2 0,0 1 0,2 2 0,-57 64 0,78-78 0,1 0 0,1 2 0,0 0 0,1 0 0,1 1 0,-9 23 0,17-36 0,0 0 0,0 0 0,1 0 0,0 0 0,0 1 0,1-1 0,-1 0 0,1 1 0,0-1 0,1 0 0,1 7 0,-1-9 0,1 0 0,-1 0 0,1 0 0,0 0 0,0 0 0,0 0 0,1-1 0,-1 1 0,1-1 0,0 0 0,0 1 0,0-1 0,0-1 0,1 1 0,-1 0 0,1-1 0,7 4 0,5 2 0,1-1 0,0-1 0,0-1 0,0 0 0,26 3 0,100 7 0,-93-12 0,484 21 0,0-26 0,-257 0 0,-180 3 0,112-4 0,-184 1 0,0-1 0,0-1 0,-1-1 0,0-1 0,0-2 0,23-10 0,-39 14 0,-1-1 0,1 1 0,-1-2 0,0 1 0,0-1 0,-1 0 0,0-1 0,0 1 0,0-1 0,-1 0 0,0-1 0,0 1 0,-1-1 0,0 0 0,-1 0 0,1 0 0,-1-1 0,-1 1 0,0-1 0,0 0 0,-1 1 0,0-1 0,0 0 0,-1 0 0,0 0 0,-1 0 0,1 0 0,-2 1 0,1-1 0,-2 0 0,1 1 0,-1-1 0,0 1 0,-1 0 0,1 0 0,-2 0 0,1 0 0,-1 1 0,0 0 0,-8-8 0,1 4 0,0 1 0,-1 0 0,0 1 0,-1 0 0,0 1 0,0 1 0,-28-11 0,-119-27 0,141 41 0,-233-52-444,-349-32-1,-83 54-67,658 33 512,-4 0 0,-1 0 0,1 3 0,-1 0 0,-38 9 0,66-10 0,0 0 0,0 0 0,1 0 0,-1 0 0,1 1 0,-1 0 0,1-1 0,-1 1 0,1 1 0,0-1 0,0 0 0,0 1 0,1 0 0,-1-1 0,0 1 0,1 0 0,0 0 0,-4 7 0,5-7 0,0 0 0,1 0 0,-1 0 0,1 0 0,-1 0 0,1 0 0,0 0 0,0 0 0,1 0 0,-1 0 0,1 0 0,-1 0 0,1 0 0,0 0 0,0 0 0,0-1 0,0 1 0,1 0 0,-1 0 0,1-1 0,0 1 0,0-1 0,-1 0 0,5 4 0,3 4 45,1-1 0,1 0 0,0 0 0,0-1 0,22 12 0,-2-4 264,44 16 1,-13-11-170,1-3 0,1-2 0,121 12 1,207-7-354,840-21-2503,-875-4 2400,-274 4 316,255-11 0,-314 9 0,-1-1 0,44-12 0,-64 14-3,1 0 1,0 0 0,-1-1-1,1 1 1,-1-1-1,0 0 1,1 0 0,-1 0-1,0 0 1,0-1-1,-1 1 1,4-4 0,-5 5 7,0 0 0,-1 0 1,1 0-1,-1-1 0,1 1 1,-1 0-1,0 0 0,1 0 1,-1 0-1,0 0 0,0-1 1,0 1-1,0 0 0,0 0 1,0 0-1,0 0 0,0-1 1,0 1-1,-1 0 0,1 0 1,0 0-1,-1 0 0,1 0 1,-1 0-1,0-2 0,-3-2 53,-1 0 0,1 0 0,-1 1 0,0 0-1,0 0 1,0 0 0,-1 0 0,1 1-1,-1 0 1,0 0 0,0 0 0,-6-1-1,-68-21 610,0 3-1,-151-19 0,176 32-500,-921-81-1819,-5 73-175,889 17 1773,-272-1 1,68 2 54,89 0 0,94 3 0,93 3 0,19-7 0,1 0 0,0 1 0,0-1 0,0 0 0,0 0 0,0 1 0,-1-1 0,1 0 0,0 0 0,0 0 0,0 1 0,0-1 0,0 0 0,0 1 0,0-1 0,0 0 0,0 0 0,0 1 0,0-1 0,0 0 0,0 0 0,0 1 0,0-1 0,0 0 0,0 0 0,0 1 0,0-1 0,1 0 0,-1 0 0,0 1 0,0-1 0,0 0 0,0 0 0,0 0 0,1 1 0,-1-1 0,0 0 0,0 0 0,0 0 0,1 0 0,-1 1 0,5 2 23,1 1-1,-1-1 0,1 0 0,0 0 1,0-1-1,0 1 0,0-1 0,0-1 1,7 2-1,75 11 482,-60-11-359,430 32 590,14-28-194,-321-6-632,1469-2-2018,-1273-6 2109,-72-8 0,-108-5 0,-143 15 0,-1-1 0,1 0 0,-1-2 0,28-13 0,-46 19 33,1 0 0,-1-1 0,0 0 0,0-1 0,0 1 0,0-1 0,0 0 0,-1 0-1,0 0 1,0-1 0,0 1 0,0-1 0,-1 0 0,1 0 0,-1 0 0,4-10 0,-6 8 36,1 0 0,-1-1 0,0 1 0,-1 0 1,0 0-1,0-1 0,0 1 0,-1 0 0,0 0 0,-1 0 0,1 0 1,-5-12-1,0 0 81,2-2-1,0 1 1,1 0 0,2-1 0,0 1-1,1-1 1,1 1 0,4-30 0,8-17 354,25-78 0,-21 93-334,37-73 0,-32 78-1022,31-97-1,-38 85-5973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9T08:12:53.234"/>
    </inkml:context>
    <inkml:brush xml:id="br0">
      <inkml:brushProperty name="width" value="0.35" units="cm"/>
      <inkml:brushProperty name="height" value="0.35" units="cm"/>
      <inkml:brushProperty name="color" value="#FFFCF5"/>
    </inkml:brush>
  </inkml:definitions>
  <inkml:trace contextRef="#ctx0" brushRef="#br0">94 335 24575,'-1'-2'0,"1"1"0,-1-1 0,1 1 0,-1-1 0,1 0 0,-1 1 0,1-1 0,0 0 0,0 1 0,0-1 0,0 0 0,0 0 0,0 1 0,0-1 0,1 0 0,-1 1 0,0-1 0,1 1 0,0-1 0,-1 0 0,1 1 0,0-1 0,0 1 0,0 0 0,0-1 0,0 1 0,0 0 0,2-2 0,1-1 0,0 0 0,1 0 0,-1 1 0,1 0 0,0 0 0,0 0 0,11-4 0,10-2 0,0 1 0,1 2 0,45-6 0,86 1 0,-108 9 0,1135-9-522,-855 14 447,-274-2 75,-54-1 0,-5 0 0,-11 0 0,-99 0 0,-1839 0-130,2367-14 162,-84 1-201,1253 4-1457,-1267 9 1514,-213 1 112,29 0 0,0-4 0,135-23 0,-249 23 0,-1-1 0,37-13 0,-52 16 5,-1 0-1,0 0 1,1 0 0,-1 0 0,1 0 0,-1-1 0,0 1 0,0-1 0,0 0 0,0 1 0,0-1 0,2-3 0,-3 4 0,-1 0 1,0 1-1,0-1 0,1 1 0,-1-1 0,0 0 1,0 1-1,0-1 0,0 0 0,0 1 0,0-1 1,0 0-1,0 1 0,0-1 0,0 1 0,-1-1 1,1 0-1,0 1 0,0-1 0,-1 1 0,1-1 1,0 0-1,0 1 0,-1-1 0,1 1 0,-1-1 1,1 1-1,-1-1 0,1 1 0,-1-1 0,-4-2 42,0-1 0,0 1-1,-1 1 1,1-1 0,-1 1-1,1 0 1,-1 0-1,-9-1 1,-57-8 563,-1 4 1,-135 3-1,139 5-484,-202 2-126,1008 1-380,-404-6 121,-178 3 145,359-15 100,-481 8 14,-32 3 0,-8 1 0,-53-4 0,-199 3 559,32 2-1716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9T08:13:08.318"/>
    </inkml:context>
    <inkml:brush xml:id="br0">
      <inkml:brushProperty name="width" value="0.35" units="cm"/>
      <inkml:brushProperty name="height" value="0.35" units="cm"/>
      <inkml:brushProperty name="color" value="#FFFCF5"/>
    </inkml:brush>
  </inkml:definitions>
  <inkml:trace contextRef="#ctx0" brushRef="#br0">1675 473 24575,'9'-4'0,"1"1"0,-1 0 0,1 1 0,12-3 0,-16 5 0,0-1 0,0 0 0,0-1 0,0 1 0,0-1 0,0-1 0,0 1 0,-1-1 0,1 0 0,6-5 0,-12 8 0,0 0 0,1 0 0,-1 0 0,0-1 0,0 1 0,0 0 0,0 0 0,1 0 0,-1 0 0,0-1 0,0 1 0,0 0 0,0 0 0,0 0 0,0-1 0,0 1 0,0 0 0,0 0 0,1-1 0,-1 1 0,0 0 0,0 0 0,0 0 0,0-1 0,0 1 0,-1 0 0,1 0 0,0-1 0,0 1 0,0 0 0,0 0 0,0 0 0,0-1 0,0 1 0,0 0 0,0 0 0,-1 0 0,1-1 0,0 1 0,0 0 0,0 0 0,0 0 0,0 0 0,-1-1 0,1 1 0,0 0 0,0 0 0,0 0 0,-1 0 0,1 0 0,0 0 0,0 0 0,-1 0 0,1 0 0,0 0 0,0 0 0,0 0 0,-1 0 0,1 0 0,0 0 0,-1 0 0,-13-4 0,-1 1 0,1 1 0,-1 0 0,-27 1 0,14 1 0,-903-2 0,911 2 0,-100 8 0,109-7 0,0 2 0,-1-1 0,2 1 0,-1 1 0,0 0 0,1 0 0,0 1 0,-12 7 0,21-12 0,0 1 0,0 0 0,0-1 0,0 1 0,0-1 0,1 1 0,-1 0 0,0 0 0,0 0 0,1-1 0,-1 1 0,0 0 0,1 0 0,-1 0 0,1 0 0,-1 0 0,1 0 0,-1 0 0,1 2 0,0-2 0,0 0 0,0 0 0,0-1 0,1 1 0,-1 0 0,0 0 0,1-1 0,-1 1 0,0 0 0,1-1 0,-1 1 0,1-1 0,-1 1 0,1-1 0,-1 1 0,1-1 0,0 1 0,-1-1 0,1 1 0,0-1 0,0 1 0,5 2 0,1-1 0,-1 1 0,1-1 0,-1-1 0,8 2 0,57 5 0,1-2 0,118-8 0,-108 0 0,-46 1 0,-25 0 0,-22 1 0,-795 0 0,758 2 0,-65 9 0,93-4 0,20-7 0,0 0 0,0 0 0,0 1 0,0-1 0,0 0 0,1 0 0,-1 1 0,0-1 0,0 0 0,0 0 0,0 1 0,1-1 0,-1 0 0,0 0 0,0 0 0,1 1 0,-1-1 0,0 0 0,0 0 0,1 0 0,-1 0 0,0 0 0,0 1 0,1-1 0,-1 0 0,0 0 0,0 0 0,1 0 0,-1 0 0,0 0 0,1 0 0,-1 0 0,1 0 0,42 6 0,315-10 0,6-29 0,-164 13 0,-155 16 0,9 0 0,-1-2 0,98-24 0,-128 21 0,0-1 0,0-1 0,39-25 0,1-1 0,-2-1 0,103-82 0,24-16 0,-186 135 0,9-6 0,1 1 0,-1 0 0,1 1 0,14-5 0,-25 9 0,1 1 0,0-1 0,-1 1 0,1-1 0,0 1 0,0-1 0,-1 1 0,1 0 0,0 0 0,0 0 0,0 0 0,-1 0 0,1 0 0,0 1 0,0-1 0,-1 1 0,1-1 0,0 1 0,0-1 0,-1 1 0,1 0 0,-1 0 0,1 0 0,-1 0 0,1 0 0,-1 0 0,1 0 0,-1 1 0,0-1 0,0 0 0,0 1 0,0-1 0,0 1 0,0-1 0,0 1 0,0-1 0,0 1 0,0 3 0,5 20 0,-1 1 0,1 37 0,-4-43 0,-1 0 0,2 0 0,1 0 0,1 0 0,13 37 0,-8-37 0,0 0 0,2 0 0,0-1 0,1-1 0,28 30 0,-38-45 0,0 0 0,0 0 0,0-1 0,0 1 0,0-1 0,1 0 0,-1 0 0,0 0 0,1-1 0,0 1 0,-1-1 0,1 0 0,0 0 0,0 0 0,0 0 0,5 0 0,-6-1 0,0-1 0,0 1 0,0-1 0,0 0 0,0 0 0,0 0 0,0 0 0,0 0 0,0-1 0,-1 1 0,1-1 0,0 0 0,-1 1 0,0-1 0,1-1 0,-1 1 0,0 0 0,0 0 0,0-1 0,2-3 0,11-22 0,-13 23 0,1 0 0,0 0 0,-1 0 0,1 0 0,1 0 0,-1 0 0,1 1 0,8-8 0,-12 11 0,1 1 0,0 0 0,-1 0 0,1-1 0,0 1 0,0 0 0,-1 0 0,1 0 0,0 0 0,-1 0 0,1 0 0,0 0 0,0 0 0,-1 0 0,1 1 0,0-1 0,-1 0 0,1 0 0,0 0 0,-1 1 0,1-1 0,-1 0 0,1 1 0,0-1 0,-1 1 0,1-1 0,-1 1 0,1-1 0,-1 1 0,1-1 0,-1 1 0,1-1 0,-1 1 0,0 0 0,1-1 0,-1 2 0,14 26 0,-13-25 0,5 10 0,0 0 0,1 0 0,1-1 0,0 0 0,0 0 0,1-1 0,1 0 0,0-1 0,0 0 0,1 0 0,0-1 0,1-1 0,0 0 0,0 0 0,0-1 0,1-1 0,0 0 0,18 5 0,-3-2 0,0 0 0,-1 2 0,28 16 0,-49-24 0,1 0 0,-1 1 0,0 0 0,-1 0 0,1 1 0,-1 0 0,0 0 0,0 0 0,0 0 0,-1 1 0,0-1 0,0 1 0,0 1 0,-1-1 0,0 0 0,0 1 0,-1-1 0,3 9 0,-5-14 0,1 0 0,-1 0 0,0 1 0,1-1 0,-1 0 0,0 0 0,0 0 0,0 0 0,0 0 0,0 1 0,0-1 0,0 0 0,-1 0 0,1 0 0,0 0 0,-1 0 0,1 0 0,0 0 0,-1 0 0,1 0 0,-1 0 0,0 0 0,1 0 0,-1 0 0,0 0 0,0 0 0,0 0 0,1 0 0,-1-1 0,0 1 0,0 0 0,-2 0 0,2-1 0,0 0 0,0 0 0,-1 0 0,1 0 0,0-1 0,0 1 0,0 0 0,-1-1 0,1 1 0,0-1 0,0 1 0,0-1 0,0 0 0,0 1 0,0-1 0,0 0 0,0 0 0,0 0 0,0 0 0,1 1 0,-1-1 0,0 0 0,0-1 0,1 1 0,-1 0 0,1 0 0,-1 0 0,1 0 0,-1 0 0,1-3 0,-6-12 0,1 0 0,1-1 0,1 0 0,-2-29 0,2-74 0,3 80 0,1 6 0,0 19 0,0 0 0,-1-1 0,-5-27 0,5 39 0,-1 1 0,0-1 0,0 1 0,0-1 0,-1 1 0,1 0 0,-1 0 0,0 0 0,1 0 0,-1 0 0,-1 0 0,1 0 0,0 0 0,-1 1 0,1 0 0,-1-1 0,0 1 0,0 0 0,0 0 0,0 0 0,-6-2 0,-4 0 0,0 0 0,1 1 0,-2 1 0,1 0 0,0 1 0,-14 0 0,-86 6 0,49 0 0,-6-3 0,14-1 0,-1 2 0,1 3 0,-86 19 0,45-4-413,-181 17 0,248-35-126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9T08:13:23.605"/>
    </inkml:context>
    <inkml:brush xml:id="br0">
      <inkml:brushProperty name="width" value="0.35" units="cm"/>
      <inkml:brushProperty name="height" value="0.35" units="cm"/>
      <inkml:brushProperty name="color" value="#FFFCF5"/>
    </inkml:brush>
  </inkml:definitions>
  <inkml:trace contextRef="#ctx0" brushRef="#br0">4290 271 24575,'0'-2'0,"-1"1"0,1-1 0,-1 1 0,1 0 0,-1-1 0,0 1 0,1 0 0,-1-1 0,0 1 0,0 0 0,0 0 0,0 0 0,0 0 0,0 0 0,0 0 0,0 0 0,-1 0 0,1 0 0,0 0 0,0 1 0,-1-1 0,1 0 0,-1 1 0,1-1 0,-1 1 0,-1-1 0,-47-10 0,41 10 0,-83-9 0,-2 4 0,-148 10 0,137 0 0,-704 12 0,759-14 0,-57 9 0,106-11 0,0 0 0,0 0 0,0 0 0,1 0 0,-1 0 0,0 0 0,0 1 0,0-1 0,1 0 0,-1 0 0,0 1 0,0-1 0,1 1 0,-1-1 0,0 1 0,1-1 0,-1 1 0,0-1 0,1 1 0,-1 0 0,1-1 0,-1 1 0,1 0 0,-1 0 0,1 0 0,0 0 0,0 0 0,0 0 0,0-1 0,0 1 0,1 0 0,-1 0 0,0 0 0,0 0 0,1-1 0,-1 1 0,1 0 0,-1 0 0,1-1 0,-1 1 0,1 0 0,-1-1 0,2 2 0,39 30 0,-35-29 0,17 11 0,0-1 0,1-1 0,1-1 0,0-2 0,0 0 0,1-2 0,0 0 0,0-2 0,34 2 0,33-1 0,124-9 0,-88-1 0,432 3 0,-544 1 0,0 0 0,-1 1 0,1 1 0,0 1 0,-1 0 0,25 9 0,-33-9 0,0 1 0,-1 0 0,1 0 0,-1 1 0,0 0 0,-1 0 0,1 0 0,-1 1 0,0 0 0,0 0 0,-1 1 0,0-1 0,0 1 0,8 15 0,-11-17 0,1-1 0,-1 1 0,0 0 0,-1-1 0,1 1 0,-1 0 0,0 0 0,0 1 0,0-1 0,-1 9 0,0-11 0,-1-1 0,1 1 0,-1-1 0,0 0 0,1 0 0,-1 1 0,0-1 0,0 0 0,-1 0 0,1 0 0,0 0 0,-1 0 0,1 0 0,-1 0 0,0 0 0,0-1 0,0 1 0,1-1 0,-1 1 0,-1-1 0,1 0 0,0 0 0,0 0 0,-4 2 0,-6 1 0,-1-1 0,1 0 0,-1 0 0,1-1 0,-26 0 0,-69-5 0,47-1 0,-461 0 0,370 5 0,115 1 0,1 2 0,-1 1 0,-53 15 0,-49 9 0,-68-19 0,5 0 0,-299 10 0,479-18 0,-1 0 0,1 1 0,0 2 0,-34 10 0,27-6 0,-48 7 0,-148-4 0,43-4 0,149-4 0,0 2 0,-37 12 0,34-8 0,-50 7 0,-104-6 0,9-1 0,-362 9 0,510-19 0,20 0 0,1 0 0,-1-1 0,1 0 0,0-1 0,-1-1 0,1 0 0,0 0 0,0-1 0,1 0 0,-11-6 0,15 6 0,0 0 0,1 0 0,-1 0 0,1-1 0,0 0 0,1 0 0,-1 0 0,1 0 0,0-1 0,0 0 0,1 0 0,-1 0 0,1 0 0,1-1 0,-1 1 0,1-1 0,-2-11 0,-1-16 0,2 0 0,1 0 0,2 0 0,5-46 0,0-5 0,-4 70 0,0 0 0,0 0 0,2 0 0,0 0 0,0 1 0,1-1 0,1 1 0,10-19 0,-11 25 0,0 1 0,1-1 0,0 1 0,0 1 0,1-1 0,0 1 0,0 0 0,0 0 0,1 1 0,0-1 0,0 2 0,1-1 0,-1 1 0,1 0 0,0 0 0,10-2 0,2 0 0,1 1 0,1 1 0,-1 1 0,34 0 0,93 7 0,-51 1 0,484-3 0,-323-2 0,32-18 0,-36 0 0,-220 16 0,-1-1 0,0-2 0,34-9 0,95-35 0,-56 17 0,-33 13 0,1 3 0,1 4 0,0 3 0,1 3 0,76 4 0,306 6 0,-451-4 0,0 0 0,0 1 0,0-1 0,0 1 0,0 1 0,0-1 0,9 5 0,-13-5 0,0 1 0,0-1 0,-1 1 0,1 0 0,0 0 0,-1 0 0,0 0 0,1 0 0,-1 1 0,0-1 0,0 1 0,-1-1 0,1 1 0,0 0 0,-1 0 0,1 0 0,-1-1 0,0 1 0,1 4 0,0 0 0,0 0 0,-1 0 0,0 0 0,0 1 0,0-1 0,-1 0 0,0 0 0,-1 1 0,1-1 0,-1 0 0,-1 0 0,1 0 0,-4 8 0,3-10 0,0-1 0,0 0 0,-1 0 0,0 0 0,0 0 0,0 0 0,0-1 0,-1 1 0,1-1 0,-1 0 0,0 0 0,0 0 0,0-1 0,0 1 0,0-1 0,-1 0 0,1 0 0,-1 0 0,1-1 0,-9 2 0,-18 2 0,0-2 0,0-1 0,0-2 0,-39-3 0,14 0 0,-31 0 0,-289 2 0,332 6 0,1 2 0,-44 13 0,-24 3 0,-29 7 0,-39 5 0,-201-23 0,129-10 0,69 14 0,-32 2 0,23-19 0,-74 2 0,256-1 0,0 1 0,0 0 0,1 1 0,-1-1 0,0 2 0,1-1 0,-13 6 0,21-8 0,-1 0 0,0 1 0,1-1 0,-1 0 0,0 1 0,1-1 0,-1 0 0,1 1 0,-1-1 0,1 1 0,-1-1 0,0 1 0,1-1 0,0 1 0,-1 0 0,1-1 0,-1 1 0,1-1 0,0 1 0,-1 0 0,1-1 0,0 1 0,0 0 0,0-1 0,-1 2 0,2-1 0,-1 0 0,1 0 0,0 0 0,-1 0 0,1 0 0,0-1 0,-1 1 0,1 0 0,0-1 0,0 1 0,0 0 0,0-1 0,0 1 0,0-1 0,0 0 0,0 1 0,0-1 0,0 0 0,1 1 0,32 6 0,1 0 0,-1-3 0,1-1 0,56-2 0,-48-1 0,860 1 0,-391-4 0,697 3-1365,-1151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509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FCF5"/>
            </a:gs>
            <a:gs pos="54000">
              <a:srgbClr val="FFFCF5"/>
            </a:gs>
            <a:gs pos="83000">
              <a:srgbClr val="FFFCF5"/>
            </a:gs>
            <a:gs pos="100000">
              <a:srgbClr val="FFFCF5"/>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3.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1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customXml" Target="../ink/ink4.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customXml" Target="../ink/ink5.xml"/><Relationship Id="rId7" Type="http://schemas.openxmlformats.org/officeDocument/2006/relationships/customXml" Target="../ink/ink7.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customXml" Target="../ink/ink6.xml"/><Relationship Id="rId4" Type="http://schemas.openxmlformats.org/officeDocument/2006/relationships/image" Target="../media/image2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933235" y="291812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Space Shooter Game </a:t>
            </a:r>
            <a:endParaRPr lang="en-US" sz="4450" dirty="0"/>
          </a:p>
        </p:txBody>
      </p:sp>
      <p:sp>
        <p:nvSpPr>
          <p:cNvPr id="4" name="Text 1"/>
          <p:cNvSpPr/>
          <p:nvPr/>
        </p:nvSpPr>
        <p:spPr>
          <a:xfrm>
            <a:off x="6280190" y="4630698"/>
            <a:ext cx="7556421" cy="725805"/>
          </a:xfrm>
          <a:prstGeom prst="rect">
            <a:avLst/>
          </a:prstGeom>
          <a:noFill/>
          <a:ln/>
        </p:spPr>
        <p:txBody>
          <a:bodyPr wrap="square" lIns="0" tIns="0" rIns="0" bIns="0" rtlCol="0" anchor="t"/>
          <a:lstStyle/>
          <a:p>
            <a:pPr marL="0" indent="0">
              <a:lnSpc>
                <a:spcPts val="2850"/>
              </a:lnSpc>
              <a:buNone/>
            </a:pPr>
            <a:endParaRPr lang="en-US" sz="175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DA4732B-F9E0-1175-5020-6D826DABD811}"/>
                  </a:ext>
                </a:extLst>
              </p14:cNvPr>
              <p14:cNvContentPartPr/>
              <p14:nvPr/>
            </p14:nvContentPartPr>
            <p14:xfrm>
              <a:off x="12448762" y="7554619"/>
              <a:ext cx="910800" cy="217800"/>
            </p14:xfrm>
          </p:contentPart>
        </mc:Choice>
        <mc:Fallback xmlns="">
          <p:pic>
            <p:nvPicPr>
              <p:cNvPr id="6" name="Ink 5">
                <a:extLst>
                  <a:ext uri="{FF2B5EF4-FFF2-40B4-BE49-F238E27FC236}">
                    <a16:creationId xmlns:a16="http://schemas.microsoft.com/office/drawing/2014/main" id="{2DA4732B-F9E0-1175-5020-6D826DABD811}"/>
                  </a:ext>
                </a:extLst>
              </p:cNvPr>
              <p:cNvPicPr/>
              <p:nvPr/>
            </p:nvPicPr>
            <p:blipFill>
              <a:blip r:embed="rId5"/>
              <a:stretch>
                <a:fillRect/>
              </a:stretch>
            </p:blipFill>
            <p:spPr>
              <a:xfrm>
                <a:off x="12385762" y="7491979"/>
                <a:ext cx="103644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27049CB-7537-DAD8-E44A-4CA83B01FDD0}"/>
                  </a:ext>
                </a:extLst>
              </p14:cNvPr>
              <p14:cNvContentPartPr/>
              <p14:nvPr/>
            </p14:nvContentPartPr>
            <p14:xfrm>
              <a:off x="12763042" y="7771699"/>
              <a:ext cx="1718280" cy="350640"/>
            </p14:xfrm>
          </p:contentPart>
        </mc:Choice>
        <mc:Fallback xmlns="">
          <p:pic>
            <p:nvPicPr>
              <p:cNvPr id="7" name="Ink 6">
                <a:extLst>
                  <a:ext uri="{FF2B5EF4-FFF2-40B4-BE49-F238E27FC236}">
                    <a16:creationId xmlns:a16="http://schemas.microsoft.com/office/drawing/2014/main" id="{027049CB-7537-DAD8-E44A-4CA83B01FDD0}"/>
                  </a:ext>
                </a:extLst>
              </p:cNvPr>
              <p:cNvPicPr/>
              <p:nvPr/>
            </p:nvPicPr>
            <p:blipFill>
              <a:blip r:embed="rId7"/>
              <a:stretch>
                <a:fillRect/>
              </a:stretch>
            </p:blipFill>
            <p:spPr>
              <a:xfrm>
                <a:off x="12700042" y="7709059"/>
                <a:ext cx="1843920" cy="476280"/>
              </a:xfrm>
              <a:prstGeom prst="rect">
                <a:avLst/>
              </a:prstGeom>
            </p:spPr>
          </p:pic>
        </mc:Fallback>
      </mc:AlternateContent>
      <p:pic>
        <p:nvPicPr>
          <p:cNvPr id="12" name="Picture 11">
            <a:extLst>
              <a:ext uri="{FF2B5EF4-FFF2-40B4-BE49-F238E27FC236}">
                <a16:creationId xmlns:a16="http://schemas.microsoft.com/office/drawing/2014/main" id="{AFF350B6-891E-83ED-A328-5A6EE0CE806B}"/>
              </a:ext>
            </a:extLst>
          </p:cNvPr>
          <p:cNvPicPr>
            <a:picLocks noChangeAspect="1"/>
          </p:cNvPicPr>
          <p:nvPr/>
        </p:nvPicPr>
        <p:blipFill>
          <a:blip r:embed="rId8"/>
          <a:stretch>
            <a:fillRect/>
          </a:stretch>
        </p:blipFill>
        <p:spPr>
          <a:xfrm>
            <a:off x="1" y="0"/>
            <a:ext cx="6146156" cy="8229600"/>
          </a:xfrm>
          <a:prstGeom prst="rect">
            <a:avLst/>
          </a:prstGeom>
        </p:spPr>
      </p:pic>
      <p:sp>
        <p:nvSpPr>
          <p:cNvPr id="5" name="TextBox 4">
            <a:extLst>
              <a:ext uri="{FF2B5EF4-FFF2-40B4-BE49-F238E27FC236}">
                <a16:creationId xmlns:a16="http://schemas.microsoft.com/office/drawing/2014/main" id="{033C6709-BC51-434E-190F-A954D7A9A49E}"/>
              </a:ext>
            </a:extLst>
          </p:cNvPr>
          <p:cNvSpPr txBox="1"/>
          <p:nvPr/>
        </p:nvSpPr>
        <p:spPr>
          <a:xfrm>
            <a:off x="6933235" y="4798714"/>
            <a:ext cx="6588371" cy="2382960"/>
          </a:xfrm>
          <a:prstGeom prst="rect">
            <a:avLst/>
          </a:prstGeom>
          <a:noFill/>
        </p:spPr>
        <p:txBody>
          <a:bodyPr wrap="square" rtlCol="0">
            <a:spAutoFit/>
          </a:bodyPr>
          <a:lstStyle/>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In the space shooter game, the player takes control of a spaceship in a dynamic space environment and must avoid obstacles and defend against waves of hostile ships. Fast-paced action is emphasized in the game, and in order to score highly, players must exhibit quick reactions and clever thinking. The game adds more difficult stages as players progress, increasing replay ability and player interest.</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9005104" y="3981551"/>
            <a:ext cx="3141603" cy="708779"/>
          </a:xfrm>
          <a:prstGeom prst="rect">
            <a:avLst/>
          </a:prstGeom>
          <a:noFill/>
          <a:ln/>
        </p:spPr>
        <p:txBody>
          <a:bodyPr wrap="none" lIns="0" tIns="0" rIns="0" bIns="0" rtlCol="0" anchor="t"/>
          <a:lstStyle/>
          <a:p>
            <a:pPr marL="0" indent="0">
              <a:lnSpc>
                <a:spcPts val="5550"/>
              </a:lnSpc>
              <a:buNone/>
            </a:pPr>
            <a:r>
              <a:rPr lang="en-US" sz="4450" dirty="0">
                <a:solidFill>
                  <a:srgbClr val="124E73"/>
                </a:solidFill>
                <a:latin typeface="MuseoModerno Medium" pitchFamily="34" charset="0"/>
              </a:rPr>
              <a:t>Thank You </a:t>
            </a:r>
            <a:endParaRPr lang="en-US" sz="4450" dirty="0"/>
          </a:p>
        </p:txBody>
      </p:sp>
      <p:sp>
        <p:nvSpPr>
          <p:cNvPr id="4" name="Text 1"/>
          <p:cNvSpPr/>
          <p:nvPr/>
        </p:nvSpPr>
        <p:spPr>
          <a:xfrm>
            <a:off x="6280190" y="4276368"/>
            <a:ext cx="7556421" cy="725805"/>
          </a:xfrm>
          <a:prstGeom prst="rect">
            <a:avLst/>
          </a:prstGeom>
          <a:noFill/>
          <a:ln/>
        </p:spPr>
        <p:txBody>
          <a:bodyPr wrap="square" lIns="0" tIns="0" rIns="0" bIns="0" rtlCol="0" anchor="t"/>
          <a:lstStyle/>
          <a:p>
            <a:pPr marL="0" indent="0">
              <a:lnSpc>
                <a:spcPts val="2850"/>
              </a:lnSpc>
              <a:buNone/>
            </a:pPr>
            <a:endParaRPr lang="en-US" sz="1750"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528A478-95F1-9788-A874-C90C570B75FC}"/>
                  </a:ext>
                </a:extLst>
              </p14:cNvPr>
              <p14:cNvContentPartPr/>
              <p14:nvPr/>
            </p14:nvContentPartPr>
            <p14:xfrm>
              <a:off x="12905602" y="7807339"/>
              <a:ext cx="1544400" cy="326520"/>
            </p14:xfrm>
          </p:contentPart>
        </mc:Choice>
        <mc:Fallback xmlns="">
          <p:pic>
            <p:nvPicPr>
              <p:cNvPr id="5" name="Ink 4">
                <a:extLst>
                  <a:ext uri="{FF2B5EF4-FFF2-40B4-BE49-F238E27FC236}">
                    <a16:creationId xmlns:a16="http://schemas.microsoft.com/office/drawing/2014/main" id="{3528A478-95F1-9788-A874-C90C570B75FC}"/>
                  </a:ext>
                </a:extLst>
              </p:cNvPr>
              <p:cNvPicPr/>
              <p:nvPr/>
            </p:nvPicPr>
            <p:blipFill>
              <a:blip r:embed="rId5"/>
              <a:stretch>
                <a:fillRect/>
              </a:stretch>
            </p:blipFill>
            <p:spPr>
              <a:xfrm>
                <a:off x="12842962" y="7744339"/>
                <a:ext cx="1670040" cy="452160"/>
              </a:xfrm>
              <a:prstGeom prst="rect">
                <a:avLst/>
              </a:prstGeom>
            </p:spPr>
          </p:pic>
        </mc:Fallback>
      </mc:AlternateContent>
      <p:pic>
        <p:nvPicPr>
          <p:cNvPr id="6" name="Picture 5">
            <a:extLst>
              <a:ext uri="{FF2B5EF4-FFF2-40B4-BE49-F238E27FC236}">
                <a16:creationId xmlns:a16="http://schemas.microsoft.com/office/drawing/2014/main" id="{A290D31C-BE98-CCFA-ED86-67800FE380D5}"/>
              </a:ext>
            </a:extLst>
          </p:cNvPr>
          <p:cNvPicPr>
            <a:picLocks noChangeAspect="1"/>
          </p:cNvPicPr>
          <p:nvPr/>
        </p:nvPicPr>
        <p:blipFill>
          <a:blip r:embed="rId6" cstate="print">
            <a:extLst>
              <a:ext uri="{28A0092B-C50C-407E-A947-70E740481C1C}">
                <a14:useLocalDpi xmlns:a14="http://schemas.microsoft.com/office/drawing/2010/main" val="0"/>
              </a:ext>
            </a:extLst>
          </a:blip>
          <a:srcRect l="9584" t="2111" r="12639" b="1163"/>
          <a:stretch/>
        </p:blipFill>
        <p:spPr>
          <a:xfrm>
            <a:off x="-1" y="0"/>
            <a:ext cx="7315201"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6265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Game Components</a:t>
            </a:r>
            <a:endParaRPr lang="en-US" sz="4450" dirty="0"/>
          </a:p>
        </p:txBody>
      </p:sp>
      <p:sp>
        <p:nvSpPr>
          <p:cNvPr id="4" name="Shape 1"/>
          <p:cNvSpPr/>
          <p:nvPr/>
        </p:nvSpPr>
        <p:spPr>
          <a:xfrm>
            <a:off x="793790" y="2311598"/>
            <a:ext cx="3664863" cy="2032754"/>
          </a:xfrm>
          <a:prstGeom prst="roundRect">
            <a:avLst>
              <a:gd name="adj" fmla="val 1674"/>
            </a:avLst>
          </a:prstGeom>
          <a:solidFill>
            <a:srgbClr val="F3EEE3"/>
          </a:solidFill>
          <a:ln/>
        </p:spPr>
      </p:sp>
      <p:sp>
        <p:nvSpPr>
          <p:cNvPr id="5" name="Text 2"/>
          <p:cNvSpPr/>
          <p:nvPr/>
        </p:nvSpPr>
        <p:spPr>
          <a:xfrm>
            <a:off x="1020604" y="25384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Player Ship</a:t>
            </a:r>
            <a:endParaRPr lang="en-US" sz="2200" dirty="0"/>
          </a:p>
        </p:txBody>
      </p:sp>
      <p:sp>
        <p:nvSpPr>
          <p:cNvPr id="6" name="Text 3"/>
          <p:cNvSpPr/>
          <p:nvPr/>
        </p:nvSpPr>
        <p:spPr>
          <a:xfrm>
            <a:off x="1020604" y="3028831"/>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The player controls a spaceship with the ability to move left, right, and fire lasers.</a:t>
            </a:r>
            <a:endParaRPr lang="en-US" sz="1750" dirty="0"/>
          </a:p>
        </p:txBody>
      </p:sp>
      <p:sp>
        <p:nvSpPr>
          <p:cNvPr id="7" name="Shape 4"/>
          <p:cNvSpPr/>
          <p:nvPr/>
        </p:nvSpPr>
        <p:spPr>
          <a:xfrm>
            <a:off x="4685467" y="2311598"/>
            <a:ext cx="3664863" cy="2032754"/>
          </a:xfrm>
          <a:prstGeom prst="roundRect">
            <a:avLst>
              <a:gd name="adj" fmla="val 1674"/>
            </a:avLst>
          </a:prstGeom>
          <a:solidFill>
            <a:srgbClr val="F3EEE3"/>
          </a:solidFill>
          <a:ln/>
        </p:spPr>
      </p:sp>
      <p:sp>
        <p:nvSpPr>
          <p:cNvPr id="8" name="Text 5"/>
          <p:cNvSpPr/>
          <p:nvPr/>
        </p:nvSpPr>
        <p:spPr>
          <a:xfrm>
            <a:off x="4912281" y="25384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Enemy Ships</a:t>
            </a:r>
            <a:endParaRPr lang="en-US" sz="2200" dirty="0"/>
          </a:p>
        </p:txBody>
      </p:sp>
      <p:sp>
        <p:nvSpPr>
          <p:cNvPr id="9" name="Text 6"/>
          <p:cNvSpPr/>
          <p:nvPr/>
        </p:nvSpPr>
        <p:spPr>
          <a:xfrm>
            <a:off x="4912281" y="3028831"/>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Enemy ships move across the screen, attempting to collide with the player's ship.</a:t>
            </a:r>
            <a:endParaRPr lang="en-US" sz="1750" dirty="0"/>
          </a:p>
        </p:txBody>
      </p:sp>
      <p:sp>
        <p:nvSpPr>
          <p:cNvPr id="10" name="Shape 7"/>
          <p:cNvSpPr/>
          <p:nvPr/>
        </p:nvSpPr>
        <p:spPr>
          <a:xfrm>
            <a:off x="793790" y="4571167"/>
            <a:ext cx="3664863" cy="2395657"/>
          </a:xfrm>
          <a:prstGeom prst="roundRect">
            <a:avLst>
              <a:gd name="adj" fmla="val 1420"/>
            </a:avLst>
          </a:prstGeom>
          <a:solidFill>
            <a:srgbClr val="F3EEE3"/>
          </a:solidFill>
          <a:ln/>
        </p:spPr>
      </p:sp>
      <p:sp>
        <p:nvSpPr>
          <p:cNvPr id="11" name="Text 8"/>
          <p:cNvSpPr/>
          <p:nvPr/>
        </p:nvSpPr>
        <p:spPr>
          <a:xfrm>
            <a:off x="1020604" y="479798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Lasers</a:t>
            </a:r>
            <a:endParaRPr lang="en-US" sz="2200" dirty="0"/>
          </a:p>
        </p:txBody>
      </p:sp>
      <p:sp>
        <p:nvSpPr>
          <p:cNvPr id="12" name="Text 9"/>
          <p:cNvSpPr/>
          <p:nvPr/>
        </p:nvSpPr>
        <p:spPr>
          <a:xfrm>
            <a:off x="1020604" y="5288399"/>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The player's ship fires lasers to destroy enemy ships, and enemy ships can also fire lasers.</a:t>
            </a:r>
            <a:endParaRPr lang="en-US" sz="1750" dirty="0"/>
          </a:p>
        </p:txBody>
      </p:sp>
      <p:sp>
        <p:nvSpPr>
          <p:cNvPr id="13" name="Shape 10"/>
          <p:cNvSpPr/>
          <p:nvPr/>
        </p:nvSpPr>
        <p:spPr>
          <a:xfrm>
            <a:off x="4685467" y="4571167"/>
            <a:ext cx="3664863" cy="2395657"/>
          </a:xfrm>
          <a:prstGeom prst="roundRect">
            <a:avLst>
              <a:gd name="adj" fmla="val 1420"/>
            </a:avLst>
          </a:prstGeom>
          <a:solidFill>
            <a:srgbClr val="F3EEE3"/>
          </a:solidFill>
          <a:ln/>
        </p:spPr>
      </p:sp>
      <p:sp>
        <p:nvSpPr>
          <p:cNvPr id="14" name="Text 11"/>
          <p:cNvSpPr/>
          <p:nvPr/>
        </p:nvSpPr>
        <p:spPr>
          <a:xfrm>
            <a:off x="4912281" y="479798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Collision Detection</a:t>
            </a:r>
            <a:endParaRPr lang="en-US" sz="2200" dirty="0"/>
          </a:p>
        </p:txBody>
      </p:sp>
      <p:sp>
        <p:nvSpPr>
          <p:cNvPr id="15" name="Text 12"/>
          <p:cNvSpPr/>
          <p:nvPr/>
        </p:nvSpPr>
        <p:spPr>
          <a:xfrm>
            <a:off x="4912281" y="5288399"/>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The game uses collision detection to determine when the player's ship or lasers come into contact with enemy ships.</a:t>
            </a:r>
            <a:endParaRPr lang="en-US" sz="1750" dirty="0"/>
          </a:p>
        </p:txBody>
      </p:sp>
      <p:pic>
        <p:nvPicPr>
          <p:cNvPr id="17" name="Picture 16">
            <a:extLst>
              <a:ext uri="{FF2B5EF4-FFF2-40B4-BE49-F238E27FC236}">
                <a16:creationId xmlns:a16="http://schemas.microsoft.com/office/drawing/2014/main" id="{E7D94300-4156-7C26-C71F-431EDADF77CD}"/>
              </a:ext>
            </a:extLst>
          </p:cNvPr>
          <p:cNvPicPr>
            <a:picLocks noChangeAspect="1"/>
          </p:cNvPicPr>
          <p:nvPr/>
        </p:nvPicPr>
        <p:blipFill>
          <a:blip r:embed="rId4"/>
          <a:stretch>
            <a:fillRect/>
          </a:stretch>
        </p:blipFill>
        <p:spPr>
          <a:xfrm>
            <a:off x="9144001" y="2739"/>
            <a:ext cx="5549912"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479905" y="32919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Project Design </a:t>
            </a:r>
            <a:endParaRPr lang="en-US" sz="4450" dirty="0"/>
          </a:p>
        </p:txBody>
      </p:sp>
      <p:sp>
        <p:nvSpPr>
          <p:cNvPr id="4" name="Text 2"/>
          <p:cNvSpPr/>
          <p:nvPr/>
        </p:nvSpPr>
        <p:spPr>
          <a:xfrm>
            <a:off x="1013708" y="1939159"/>
            <a:ext cx="7991395" cy="6111431"/>
          </a:xfrm>
          <a:prstGeom prst="rect">
            <a:avLst/>
          </a:prstGeom>
          <a:noFill/>
          <a:ln/>
        </p:spPr>
        <p:txBody>
          <a:bodyPr wrap="square" lIns="0" tIns="0" rIns="0" bIns="0" rtlCol="0" anchor="t"/>
          <a:lstStyle/>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1.Lasser Class: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Projectiles launched by the player and opposing ships are represented by the Laser class. It includes functions for moving lasers (move), drawing them on the screen (draw), and determining if they are off-screen (off-screen). To identify collisions with other objects, it also has a collision method.</a:t>
            </a: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2.Ship Class: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Acting as a basic class for all ships, Ship specifies common characteristics like health, location (x, y), and a laser cooldown mechanism. It contains methods for shooting lasers (fire), moving lasers (move lasers), and drawing the ship and its lasers (draw). Additionally, it has useful functions for managing sprite dimensions, such as get width and get height.</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3.Player Class: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This class modifies the player's ship and inherits from Ship. It modifies move lasers to handle collisions with adversaries in particular and adds ways for controlling the health meter (health bar). This is where the player loads and assigns their ship sprite and laser.</a:t>
            </a: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4.Enemy Class: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This class builds upon Ship and specifies special actions for adversary ships, such as shooting (shot) and moving (move). It distinguishes between different opponent classes and their corresponding sprites and lasers using a color-coded mapping scheme.</a:t>
            </a:r>
          </a:p>
          <a:p>
            <a:pPr marL="0" indent="0">
              <a:lnSpc>
                <a:spcPts val="2850"/>
              </a:lnSpc>
              <a:buNone/>
            </a:pPr>
            <a:endParaRPr lang="en-US" sz="17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4A75B43B-9A30-9530-9A99-45BD624411F2}"/>
                  </a:ext>
                </a:extLst>
              </p14:cNvPr>
              <p14:cNvContentPartPr/>
              <p14:nvPr/>
            </p14:nvContentPartPr>
            <p14:xfrm>
              <a:off x="12701122" y="7843699"/>
              <a:ext cx="1747800" cy="230040"/>
            </p14:xfrm>
          </p:contentPart>
        </mc:Choice>
        <mc:Fallback xmlns="">
          <p:pic>
            <p:nvPicPr>
              <p:cNvPr id="7" name="Ink 6">
                <a:extLst>
                  <a:ext uri="{FF2B5EF4-FFF2-40B4-BE49-F238E27FC236}">
                    <a16:creationId xmlns:a16="http://schemas.microsoft.com/office/drawing/2014/main" id="{4A75B43B-9A30-9530-9A99-45BD624411F2}"/>
                  </a:ext>
                </a:extLst>
              </p:cNvPr>
              <p:cNvPicPr/>
              <p:nvPr/>
            </p:nvPicPr>
            <p:blipFill>
              <a:blip r:embed="rId4"/>
              <a:stretch>
                <a:fillRect/>
              </a:stretch>
            </p:blipFill>
            <p:spPr>
              <a:xfrm>
                <a:off x="12638482" y="7780699"/>
                <a:ext cx="1873440" cy="355680"/>
              </a:xfrm>
              <a:prstGeom prst="rect">
                <a:avLst/>
              </a:prstGeom>
            </p:spPr>
          </p:pic>
        </mc:Fallback>
      </mc:AlternateContent>
      <p:pic>
        <p:nvPicPr>
          <p:cNvPr id="8" name="Picture 7">
            <a:extLst>
              <a:ext uri="{FF2B5EF4-FFF2-40B4-BE49-F238E27FC236}">
                <a16:creationId xmlns:a16="http://schemas.microsoft.com/office/drawing/2014/main" id="{83121D3B-66A4-579E-640B-646CDA23C48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19504" y="408622"/>
            <a:ext cx="3854369" cy="7412355"/>
          </a:xfrm>
          <a:prstGeom prst="rect">
            <a:avLst/>
          </a:prstGeom>
          <a:noFill/>
          <a:ln>
            <a:noFill/>
          </a:ln>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992207" y="538282"/>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Game Development with Pygame</a:t>
            </a:r>
            <a:endParaRPr lang="en-US" sz="4450" dirty="0"/>
          </a:p>
        </p:txBody>
      </p:sp>
      <p:sp>
        <p:nvSpPr>
          <p:cNvPr id="4" name="Shape 1"/>
          <p:cNvSpPr/>
          <p:nvPr/>
        </p:nvSpPr>
        <p:spPr>
          <a:xfrm>
            <a:off x="897962" y="2565440"/>
            <a:ext cx="396835" cy="396835"/>
          </a:xfrm>
          <a:prstGeom prst="roundRect">
            <a:avLst>
              <a:gd name="adj" fmla="val 8574"/>
            </a:avLst>
          </a:prstGeom>
          <a:solidFill>
            <a:srgbClr val="F3EEE3"/>
          </a:solidFill>
          <a:ln/>
        </p:spPr>
      </p:sp>
      <p:sp>
        <p:nvSpPr>
          <p:cNvPr id="5" name="Text 2"/>
          <p:cNvSpPr/>
          <p:nvPr/>
        </p:nvSpPr>
        <p:spPr>
          <a:xfrm>
            <a:off x="1672082" y="258669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Objectives</a:t>
            </a:r>
            <a:endParaRPr lang="en-US" sz="2200" dirty="0"/>
          </a:p>
        </p:txBody>
      </p:sp>
      <p:sp>
        <p:nvSpPr>
          <p:cNvPr id="6" name="Text 3"/>
          <p:cNvSpPr/>
          <p:nvPr/>
        </p:nvSpPr>
        <p:spPr>
          <a:xfrm>
            <a:off x="670509" y="3242700"/>
            <a:ext cx="3357481" cy="4813279"/>
          </a:xfrm>
          <a:prstGeom prst="rect">
            <a:avLst/>
          </a:prstGeom>
          <a:noFill/>
          <a:ln/>
        </p:spPr>
        <p:txBody>
          <a:bodyPr wrap="square" lIns="0" tIns="0" rIns="0" bIns="0" rtlCol="0" anchor="t"/>
          <a:lstStyle/>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1.Game mechanics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Create responsive and fluid player controls for the spaceship's firing, mobility, and collision avoidance.</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2.Enemy AI: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Construct increasingly difficult enemy ships with different characteristics and patterns of movement.</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3.Level Design: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Use a system of level advancement to make the game harder as the player gets better.</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4.System of Scoring: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Create a system of scoring to monitor player performance and promote high-scoring accomplishments.</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Shape 1">
            <a:extLst>
              <a:ext uri="{FF2B5EF4-FFF2-40B4-BE49-F238E27FC236}">
                <a16:creationId xmlns:a16="http://schemas.microsoft.com/office/drawing/2014/main" id="{9E52AE7F-801C-B5EC-B158-3438864F5A18}"/>
              </a:ext>
            </a:extLst>
          </p:cNvPr>
          <p:cNvSpPr/>
          <p:nvPr/>
        </p:nvSpPr>
        <p:spPr>
          <a:xfrm>
            <a:off x="4904271" y="2586692"/>
            <a:ext cx="396835" cy="396835"/>
          </a:xfrm>
          <a:prstGeom prst="roundRect">
            <a:avLst>
              <a:gd name="adj" fmla="val 8574"/>
            </a:avLst>
          </a:prstGeom>
          <a:solidFill>
            <a:srgbClr val="F3EEE3"/>
          </a:solidFill>
          <a:ln/>
        </p:spPr>
      </p:sp>
      <p:sp>
        <p:nvSpPr>
          <p:cNvPr id="11" name="Text 3">
            <a:extLst>
              <a:ext uri="{FF2B5EF4-FFF2-40B4-BE49-F238E27FC236}">
                <a16:creationId xmlns:a16="http://schemas.microsoft.com/office/drawing/2014/main" id="{1C425ADD-7D59-BE29-CAC7-5D5D65AE6E98}"/>
              </a:ext>
            </a:extLst>
          </p:cNvPr>
          <p:cNvSpPr/>
          <p:nvPr/>
        </p:nvSpPr>
        <p:spPr>
          <a:xfrm>
            <a:off x="4770417" y="3242700"/>
            <a:ext cx="3357481" cy="3678962"/>
          </a:xfrm>
          <a:prstGeom prst="rect">
            <a:avLst/>
          </a:prstGeom>
          <a:noFill/>
          <a:ln/>
        </p:spPr>
        <p:txBody>
          <a:bodyPr wrap="square" lIns="0" tIns="0" rIns="0" bIns="0" rtlCol="0" anchor="t"/>
          <a:lstStyle/>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T</a:t>
            </a:r>
            <a:r>
              <a:rPr lang="en-IN" sz="1800" dirty="0">
                <a:effectLst/>
                <a:latin typeface="Calibri" panose="020F0502020204030204" pitchFamily="34" charset="0"/>
                <a:ea typeface="Calibri" panose="020F0502020204030204" pitchFamily="34" charset="0"/>
                <a:cs typeface="Times New Roman" panose="02020603050405020304" pitchFamily="18" charset="0"/>
              </a:rPr>
              <a:t>his project's scope involves using the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Pygame</a:t>
            </a:r>
            <a:r>
              <a:rPr lang="en-IN" sz="1800" dirty="0">
                <a:effectLst/>
                <a:latin typeface="Calibri" panose="020F0502020204030204" pitchFamily="34" charset="0"/>
                <a:ea typeface="Calibri" panose="020F0502020204030204" pitchFamily="34" charset="0"/>
                <a:cs typeface="Times New Roman" panose="02020603050405020304" pitchFamily="18" charset="0"/>
              </a:rPr>
              <a:t> library to create a fully working game engine. Important game development ideas including event handling, sprite management, collision detection, and frame rate control will all be illustrated in this project. A well-designed user interface with options to start, pause, and display top scores will also be included in the game.</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2">
            <a:extLst>
              <a:ext uri="{FF2B5EF4-FFF2-40B4-BE49-F238E27FC236}">
                <a16:creationId xmlns:a16="http://schemas.microsoft.com/office/drawing/2014/main" id="{D58F5352-373F-1A04-34D0-0E233125ED6E}"/>
              </a:ext>
            </a:extLst>
          </p:cNvPr>
          <p:cNvSpPr/>
          <p:nvPr/>
        </p:nvSpPr>
        <p:spPr>
          <a:xfrm>
            <a:off x="5523419" y="2590333"/>
            <a:ext cx="1004703" cy="354330"/>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Medium" pitchFamily="34" charset="0"/>
              </a:rPr>
              <a:t>Scope</a:t>
            </a:r>
            <a:endParaRPr lang="en-US" sz="2200" dirty="0"/>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95682"/>
            <a:ext cx="5985629" cy="708779"/>
          </a:xfrm>
          <a:prstGeom prst="rect">
            <a:avLst/>
          </a:prstGeom>
          <a:noFill/>
          <a:ln/>
        </p:spPr>
        <p:txBody>
          <a:bodyPr wrap="none" lIns="0" tIns="0" rIns="0" bIns="0" rtlCol="0" anchor="t"/>
          <a:lstStyle/>
          <a:p>
            <a:pPr marL="0" indent="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Gameplay Mechanics</a:t>
            </a:r>
            <a:endParaRPr lang="en-US" sz="4450" dirty="0"/>
          </a:p>
        </p:txBody>
      </p:sp>
      <p:pic>
        <p:nvPicPr>
          <p:cNvPr id="4" name="Image 1" descr="preencoded.png"/>
          <p:cNvPicPr>
            <a:picLocks noChangeAspect="1"/>
          </p:cNvPicPr>
          <p:nvPr/>
        </p:nvPicPr>
        <p:blipFill>
          <a:blip r:embed="rId4"/>
          <a:stretch>
            <a:fillRect/>
          </a:stretch>
        </p:blipFill>
        <p:spPr>
          <a:xfrm>
            <a:off x="793790" y="1744623"/>
            <a:ext cx="566976" cy="566976"/>
          </a:xfrm>
          <a:prstGeom prst="rect">
            <a:avLst/>
          </a:prstGeom>
        </p:spPr>
      </p:pic>
      <p:sp>
        <p:nvSpPr>
          <p:cNvPr id="5" name="Text 1"/>
          <p:cNvSpPr/>
          <p:nvPr/>
        </p:nvSpPr>
        <p:spPr>
          <a:xfrm>
            <a:off x="793790" y="25384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Navigation</a:t>
            </a:r>
            <a:endParaRPr lang="en-US" sz="2200" dirty="0"/>
          </a:p>
        </p:txBody>
      </p:sp>
      <p:sp>
        <p:nvSpPr>
          <p:cNvPr id="6" name="Text 2"/>
          <p:cNvSpPr/>
          <p:nvPr/>
        </p:nvSpPr>
        <p:spPr>
          <a:xfrm>
            <a:off x="793790" y="3028831"/>
            <a:ext cx="3608070" cy="1088708"/>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The player uses the arrow keys to move the ship left, right, and up and down.</a:t>
            </a:r>
            <a:endParaRPr lang="en-US" sz="1750" dirty="0"/>
          </a:p>
        </p:txBody>
      </p:sp>
      <p:pic>
        <p:nvPicPr>
          <p:cNvPr id="7" name="Image 2" descr="preencoded.png"/>
          <p:cNvPicPr>
            <a:picLocks noChangeAspect="1"/>
          </p:cNvPicPr>
          <p:nvPr/>
        </p:nvPicPr>
        <p:blipFill>
          <a:blip r:embed="rId5"/>
          <a:stretch>
            <a:fillRect/>
          </a:stretch>
        </p:blipFill>
        <p:spPr>
          <a:xfrm>
            <a:off x="4742021" y="1744623"/>
            <a:ext cx="566976" cy="566976"/>
          </a:xfrm>
          <a:prstGeom prst="rect">
            <a:avLst/>
          </a:prstGeom>
        </p:spPr>
      </p:pic>
      <p:sp>
        <p:nvSpPr>
          <p:cNvPr id="8" name="Text 3"/>
          <p:cNvSpPr/>
          <p:nvPr/>
        </p:nvSpPr>
        <p:spPr>
          <a:xfrm>
            <a:off x="4742021" y="25384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Shooting</a:t>
            </a:r>
            <a:endParaRPr lang="en-US" sz="2200" dirty="0"/>
          </a:p>
        </p:txBody>
      </p:sp>
      <p:sp>
        <p:nvSpPr>
          <p:cNvPr id="9" name="Text 4"/>
          <p:cNvSpPr/>
          <p:nvPr/>
        </p:nvSpPr>
        <p:spPr>
          <a:xfrm>
            <a:off x="4742021" y="3028831"/>
            <a:ext cx="3608189" cy="1088708"/>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The player uses the spacebar to fire lasers, destroying enemy ships and earning points.</a:t>
            </a:r>
            <a:endParaRPr lang="en-US" sz="1750" dirty="0"/>
          </a:p>
        </p:txBody>
      </p:sp>
      <p:pic>
        <p:nvPicPr>
          <p:cNvPr id="10" name="Image 3" descr="preencoded.png"/>
          <p:cNvPicPr>
            <a:picLocks noChangeAspect="1"/>
          </p:cNvPicPr>
          <p:nvPr/>
        </p:nvPicPr>
        <p:blipFill>
          <a:blip r:embed="rId6"/>
          <a:stretch>
            <a:fillRect/>
          </a:stretch>
        </p:blipFill>
        <p:spPr>
          <a:xfrm>
            <a:off x="793790" y="4797981"/>
            <a:ext cx="566976" cy="566976"/>
          </a:xfrm>
          <a:prstGeom prst="rect">
            <a:avLst/>
          </a:prstGeom>
        </p:spPr>
      </p:pic>
      <p:sp>
        <p:nvSpPr>
          <p:cNvPr id="11" name="Text 5"/>
          <p:cNvSpPr/>
          <p:nvPr/>
        </p:nvSpPr>
        <p:spPr>
          <a:xfrm>
            <a:off x="793790" y="559177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Scoring</a:t>
            </a:r>
            <a:endParaRPr lang="en-US" sz="2200" dirty="0"/>
          </a:p>
        </p:txBody>
      </p:sp>
      <p:sp>
        <p:nvSpPr>
          <p:cNvPr id="12" name="Text 6"/>
          <p:cNvSpPr/>
          <p:nvPr/>
        </p:nvSpPr>
        <p:spPr>
          <a:xfrm>
            <a:off x="793790" y="6082189"/>
            <a:ext cx="3608070" cy="1451610"/>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The player earns points for each enemy ship destroyed, with bonus points awarded for speed and accuracy.</a:t>
            </a:r>
            <a:endParaRPr lang="en-US" sz="1750" dirty="0"/>
          </a:p>
        </p:txBody>
      </p:sp>
      <p:pic>
        <p:nvPicPr>
          <p:cNvPr id="13" name="Image 4" descr="preencoded.png"/>
          <p:cNvPicPr>
            <a:picLocks noChangeAspect="1"/>
          </p:cNvPicPr>
          <p:nvPr/>
        </p:nvPicPr>
        <p:blipFill>
          <a:blip r:embed="rId7"/>
          <a:stretch>
            <a:fillRect/>
          </a:stretch>
        </p:blipFill>
        <p:spPr>
          <a:xfrm>
            <a:off x="4742021" y="4797981"/>
            <a:ext cx="566976" cy="566976"/>
          </a:xfrm>
          <a:prstGeom prst="rect">
            <a:avLst/>
          </a:prstGeom>
        </p:spPr>
      </p:pic>
      <p:sp>
        <p:nvSpPr>
          <p:cNvPr id="14" name="Text 7"/>
          <p:cNvSpPr/>
          <p:nvPr/>
        </p:nvSpPr>
        <p:spPr>
          <a:xfrm>
            <a:off x="4742021" y="559177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Game Over</a:t>
            </a:r>
            <a:endParaRPr lang="en-US" sz="2200" dirty="0"/>
          </a:p>
        </p:txBody>
      </p:sp>
      <p:sp>
        <p:nvSpPr>
          <p:cNvPr id="15" name="Text 8"/>
          <p:cNvSpPr/>
          <p:nvPr/>
        </p:nvSpPr>
        <p:spPr>
          <a:xfrm>
            <a:off x="4742021" y="6082189"/>
            <a:ext cx="3608189" cy="1088708"/>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The game ends when the player's ship is hit by an enemy ship or laser, with the final score displayed.</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12915"/>
            <a:ext cx="7134344" cy="708779"/>
          </a:xfrm>
          <a:prstGeom prst="rect">
            <a:avLst/>
          </a:prstGeom>
          <a:noFill/>
          <a:ln/>
        </p:spPr>
        <p:txBody>
          <a:bodyPr wrap="none" lIns="0" tIns="0" rIns="0" bIns="0" rtlCol="0" anchor="t"/>
          <a:lstStyle/>
          <a:p>
            <a:pPr marL="0" indent="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Technical Implementation</a:t>
            </a:r>
            <a:endParaRPr lang="en-US" sz="4450" dirty="0"/>
          </a:p>
        </p:txBody>
      </p:sp>
      <p:sp>
        <p:nvSpPr>
          <p:cNvPr id="4" name="Shape 1"/>
          <p:cNvSpPr/>
          <p:nvPr/>
        </p:nvSpPr>
        <p:spPr>
          <a:xfrm>
            <a:off x="1118711" y="2461855"/>
            <a:ext cx="30480" cy="4354830"/>
          </a:xfrm>
          <a:prstGeom prst="roundRect">
            <a:avLst>
              <a:gd name="adj" fmla="val 111628"/>
            </a:avLst>
          </a:prstGeom>
          <a:solidFill>
            <a:srgbClr val="D9D4C9"/>
          </a:solidFill>
          <a:ln/>
        </p:spPr>
      </p:sp>
      <p:sp>
        <p:nvSpPr>
          <p:cNvPr id="5" name="Shape 2"/>
          <p:cNvSpPr/>
          <p:nvPr/>
        </p:nvSpPr>
        <p:spPr>
          <a:xfrm>
            <a:off x="1358622" y="2956917"/>
            <a:ext cx="793790" cy="30480"/>
          </a:xfrm>
          <a:prstGeom prst="roundRect">
            <a:avLst>
              <a:gd name="adj" fmla="val 111628"/>
            </a:avLst>
          </a:prstGeom>
          <a:solidFill>
            <a:srgbClr val="D9D4C9"/>
          </a:solidFill>
          <a:ln/>
        </p:spPr>
      </p:sp>
      <p:sp>
        <p:nvSpPr>
          <p:cNvPr id="6" name="Shape 3"/>
          <p:cNvSpPr/>
          <p:nvPr/>
        </p:nvSpPr>
        <p:spPr>
          <a:xfrm>
            <a:off x="878800" y="2717006"/>
            <a:ext cx="510302" cy="510302"/>
          </a:xfrm>
          <a:prstGeom prst="roundRect">
            <a:avLst>
              <a:gd name="adj" fmla="val 6667"/>
            </a:avLst>
          </a:prstGeom>
          <a:solidFill>
            <a:srgbClr val="F3EEE3"/>
          </a:solidFill>
          <a:ln/>
        </p:spPr>
      </p:sp>
      <p:sp>
        <p:nvSpPr>
          <p:cNvPr id="7" name="Text 4"/>
          <p:cNvSpPr/>
          <p:nvPr/>
        </p:nvSpPr>
        <p:spPr>
          <a:xfrm>
            <a:off x="1054179" y="2802017"/>
            <a:ext cx="159544" cy="340281"/>
          </a:xfrm>
          <a:prstGeom prst="rect">
            <a:avLst/>
          </a:prstGeom>
          <a:noFill/>
          <a:ln/>
        </p:spPr>
        <p:txBody>
          <a:bodyPr wrap="none" lIns="0" tIns="0" rIns="0" bIns="0" rtlCol="0" anchor="t"/>
          <a:lstStyle/>
          <a:p>
            <a:pPr marL="0" indent="0" algn="ctr">
              <a:lnSpc>
                <a:spcPts val="2650"/>
              </a:lnSpc>
              <a:buNone/>
            </a:pPr>
            <a:r>
              <a:rPr lang="en-US" sz="2650" dirty="0">
                <a:solidFill>
                  <a:srgbClr val="2B4150"/>
                </a:solidFill>
                <a:latin typeface="MuseoModerno Medium" pitchFamily="34" charset="0"/>
                <a:ea typeface="MuseoModerno Medium" pitchFamily="34" charset="-122"/>
                <a:cs typeface="MuseoModerno Medium" pitchFamily="34" charset="-120"/>
              </a:rPr>
              <a:t>1</a:t>
            </a:r>
            <a:endParaRPr lang="en-US" sz="2650" dirty="0"/>
          </a:p>
        </p:txBody>
      </p:sp>
      <p:sp>
        <p:nvSpPr>
          <p:cNvPr id="8" name="Text 5"/>
          <p:cNvSpPr/>
          <p:nvPr/>
        </p:nvSpPr>
        <p:spPr>
          <a:xfrm>
            <a:off x="2381488" y="2688669"/>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The game logic is implemented using Pygame's event handling system and game loop.</a:t>
            </a:r>
            <a:endParaRPr lang="en-US" sz="1750" dirty="0"/>
          </a:p>
        </p:txBody>
      </p:sp>
      <p:sp>
        <p:nvSpPr>
          <p:cNvPr id="9" name="Shape 6"/>
          <p:cNvSpPr/>
          <p:nvPr/>
        </p:nvSpPr>
        <p:spPr>
          <a:xfrm>
            <a:off x="1358622" y="4363164"/>
            <a:ext cx="793790" cy="30480"/>
          </a:xfrm>
          <a:prstGeom prst="roundRect">
            <a:avLst>
              <a:gd name="adj" fmla="val 111628"/>
            </a:avLst>
          </a:prstGeom>
          <a:solidFill>
            <a:srgbClr val="D9D4C9"/>
          </a:solidFill>
          <a:ln/>
        </p:spPr>
      </p:sp>
      <p:sp>
        <p:nvSpPr>
          <p:cNvPr id="10" name="Shape 7"/>
          <p:cNvSpPr/>
          <p:nvPr/>
        </p:nvSpPr>
        <p:spPr>
          <a:xfrm>
            <a:off x="878800" y="4123253"/>
            <a:ext cx="510302" cy="510302"/>
          </a:xfrm>
          <a:prstGeom prst="roundRect">
            <a:avLst>
              <a:gd name="adj" fmla="val 6667"/>
            </a:avLst>
          </a:prstGeom>
          <a:solidFill>
            <a:srgbClr val="F3EEE3"/>
          </a:solidFill>
          <a:ln/>
        </p:spPr>
      </p:sp>
      <p:sp>
        <p:nvSpPr>
          <p:cNvPr id="11" name="Text 8"/>
          <p:cNvSpPr/>
          <p:nvPr/>
        </p:nvSpPr>
        <p:spPr>
          <a:xfrm>
            <a:off x="1039297" y="4208264"/>
            <a:ext cx="189190" cy="340281"/>
          </a:xfrm>
          <a:prstGeom prst="rect">
            <a:avLst/>
          </a:prstGeom>
          <a:noFill/>
          <a:ln/>
        </p:spPr>
        <p:txBody>
          <a:bodyPr wrap="none" lIns="0" tIns="0" rIns="0" bIns="0" rtlCol="0" anchor="t"/>
          <a:lstStyle/>
          <a:p>
            <a:pPr marL="0" indent="0" algn="ctr">
              <a:lnSpc>
                <a:spcPts val="2650"/>
              </a:lnSpc>
              <a:buNone/>
            </a:pPr>
            <a:r>
              <a:rPr lang="en-US" sz="2650" dirty="0">
                <a:solidFill>
                  <a:srgbClr val="2B4150"/>
                </a:solidFill>
                <a:latin typeface="MuseoModerno Medium" pitchFamily="34" charset="0"/>
                <a:ea typeface="MuseoModerno Medium" pitchFamily="34" charset="-122"/>
                <a:cs typeface="MuseoModerno Medium" pitchFamily="34" charset="-120"/>
              </a:rPr>
              <a:t>2</a:t>
            </a:r>
            <a:endParaRPr lang="en-US" sz="2650" dirty="0"/>
          </a:p>
        </p:txBody>
      </p:sp>
      <p:sp>
        <p:nvSpPr>
          <p:cNvPr id="12" name="Text 9"/>
          <p:cNvSpPr/>
          <p:nvPr/>
        </p:nvSpPr>
        <p:spPr>
          <a:xfrm>
            <a:off x="2381488" y="4094917"/>
            <a:ext cx="5968722" cy="1088708"/>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The game's visual elements, such as the spaceship, enemy ships, lasers, and background, are created using Pygame's sprite and surface classes.</a:t>
            </a:r>
            <a:endParaRPr lang="en-US" sz="1750" dirty="0"/>
          </a:p>
        </p:txBody>
      </p:sp>
      <p:sp>
        <p:nvSpPr>
          <p:cNvPr id="13" name="Shape 10"/>
          <p:cNvSpPr/>
          <p:nvPr/>
        </p:nvSpPr>
        <p:spPr>
          <a:xfrm>
            <a:off x="1358622" y="6132314"/>
            <a:ext cx="793790" cy="30480"/>
          </a:xfrm>
          <a:prstGeom prst="roundRect">
            <a:avLst>
              <a:gd name="adj" fmla="val 111628"/>
            </a:avLst>
          </a:prstGeom>
          <a:solidFill>
            <a:srgbClr val="D9D4C9"/>
          </a:solidFill>
          <a:ln/>
        </p:spPr>
      </p:sp>
      <p:sp>
        <p:nvSpPr>
          <p:cNvPr id="14" name="Shape 11"/>
          <p:cNvSpPr/>
          <p:nvPr/>
        </p:nvSpPr>
        <p:spPr>
          <a:xfrm>
            <a:off x="878800" y="5892403"/>
            <a:ext cx="510302" cy="510302"/>
          </a:xfrm>
          <a:prstGeom prst="roundRect">
            <a:avLst>
              <a:gd name="adj" fmla="val 6667"/>
            </a:avLst>
          </a:prstGeom>
          <a:solidFill>
            <a:srgbClr val="F3EEE3"/>
          </a:solidFill>
          <a:ln/>
        </p:spPr>
      </p:sp>
      <p:sp>
        <p:nvSpPr>
          <p:cNvPr id="15" name="Text 12"/>
          <p:cNvSpPr/>
          <p:nvPr/>
        </p:nvSpPr>
        <p:spPr>
          <a:xfrm>
            <a:off x="1038344" y="5977414"/>
            <a:ext cx="191214" cy="340281"/>
          </a:xfrm>
          <a:prstGeom prst="rect">
            <a:avLst/>
          </a:prstGeom>
          <a:noFill/>
          <a:ln/>
        </p:spPr>
        <p:txBody>
          <a:bodyPr wrap="none" lIns="0" tIns="0" rIns="0" bIns="0" rtlCol="0" anchor="t"/>
          <a:lstStyle/>
          <a:p>
            <a:pPr marL="0" indent="0" algn="ctr">
              <a:lnSpc>
                <a:spcPts val="2650"/>
              </a:lnSpc>
              <a:buNone/>
            </a:pPr>
            <a:r>
              <a:rPr lang="en-US" sz="2650" dirty="0">
                <a:solidFill>
                  <a:srgbClr val="2B4150"/>
                </a:solidFill>
                <a:latin typeface="MuseoModerno Medium" pitchFamily="34" charset="0"/>
                <a:ea typeface="MuseoModerno Medium" pitchFamily="34" charset="-122"/>
                <a:cs typeface="MuseoModerno Medium" pitchFamily="34" charset="-120"/>
              </a:rPr>
              <a:t>3</a:t>
            </a:r>
            <a:endParaRPr lang="en-US" sz="2650" dirty="0"/>
          </a:p>
        </p:txBody>
      </p:sp>
      <p:sp>
        <p:nvSpPr>
          <p:cNvPr id="16" name="Text 13"/>
          <p:cNvSpPr/>
          <p:nvPr/>
        </p:nvSpPr>
        <p:spPr>
          <a:xfrm>
            <a:off x="2381488" y="5864066"/>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Pygame's sound library is used to implement background music and sound effects, adding to the immersive experience.</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59381"/>
            <a:ext cx="6936462" cy="708779"/>
          </a:xfrm>
          <a:prstGeom prst="rect">
            <a:avLst/>
          </a:prstGeom>
          <a:noFill/>
          <a:ln/>
        </p:spPr>
        <p:txBody>
          <a:bodyPr wrap="none" lIns="0" tIns="0" rIns="0" bIns="0" rtlCol="0" anchor="t"/>
          <a:lstStyle/>
          <a:p>
            <a:pPr marL="0" indent="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Challenges and Solutions</a:t>
            </a:r>
            <a:endParaRPr lang="en-US" sz="4450" dirty="0"/>
          </a:p>
        </p:txBody>
      </p:sp>
      <p:pic>
        <p:nvPicPr>
          <p:cNvPr id="4" name="Image 1" descr="preencoded.png"/>
          <p:cNvPicPr>
            <a:picLocks noChangeAspect="1"/>
          </p:cNvPicPr>
          <p:nvPr/>
        </p:nvPicPr>
        <p:blipFill>
          <a:blip r:embed="rId4"/>
          <a:stretch>
            <a:fillRect/>
          </a:stretch>
        </p:blipFill>
        <p:spPr>
          <a:xfrm>
            <a:off x="793790" y="1808321"/>
            <a:ext cx="1134070" cy="1814513"/>
          </a:xfrm>
          <a:prstGeom prst="rect">
            <a:avLst/>
          </a:prstGeom>
        </p:spPr>
      </p:pic>
      <p:sp>
        <p:nvSpPr>
          <p:cNvPr id="5" name="Text 1"/>
          <p:cNvSpPr/>
          <p:nvPr/>
        </p:nvSpPr>
        <p:spPr>
          <a:xfrm>
            <a:off x="2268022" y="20351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Collision Detection</a:t>
            </a:r>
            <a:endParaRPr lang="en-US" sz="2200" dirty="0"/>
          </a:p>
        </p:txBody>
      </p:sp>
      <p:sp>
        <p:nvSpPr>
          <p:cNvPr id="6" name="Text 2"/>
          <p:cNvSpPr/>
          <p:nvPr/>
        </p:nvSpPr>
        <p:spPr>
          <a:xfrm>
            <a:off x="2268022" y="2525554"/>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Ensuring accurate collision detection between the player's ship, lasers, and enemy ships was a significant challenge.</a:t>
            </a:r>
            <a:endParaRPr lang="en-US" sz="1750" dirty="0"/>
          </a:p>
        </p:txBody>
      </p:sp>
      <p:pic>
        <p:nvPicPr>
          <p:cNvPr id="7" name="Image 2" descr="preencoded.png"/>
          <p:cNvPicPr>
            <a:picLocks noChangeAspect="1"/>
          </p:cNvPicPr>
          <p:nvPr/>
        </p:nvPicPr>
        <p:blipFill>
          <a:blip r:embed="rId5"/>
          <a:stretch>
            <a:fillRect/>
          </a:stretch>
        </p:blipFill>
        <p:spPr>
          <a:xfrm>
            <a:off x="793790" y="3622834"/>
            <a:ext cx="1134070" cy="2032754"/>
          </a:xfrm>
          <a:prstGeom prst="rect">
            <a:avLst/>
          </a:prstGeom>
        </p:spPr>
      </p:pic>
      <p:sp>
        <p:nvSpPr>
          <p:cNvPr id="8" name="Text 3"/>
          <p:cNvSpPr/>
          <p:nvPr/>
        </p:nvSpPr>
        <p:spPr>
          <a:xfrm>
            <a:off x="2268022" y="38496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Animation</a:t>
            </a:r>
            <a:endParaRPr lang="en-US" sz="2200" dirty="0"/>
          </a:p>
        </p:txBody>
      </p:sp>
      <p:sp>
        <p:nvSpPr>
          <p:cNvPr id="9" name="Text 4"/>
          <p:cNvSpPr/>
          <p:nvPr/>
        </p:nvSpPr>
        <p:spPr>
          <a:xfrm>
            <a:off x="2268022" y="4340066"/>
            <a:ext cx="6082189" cy="1088708"/>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Achieving smooth animation for the spaceship, enemy ships, and lasers required careful implementation of Pygame's animation features.</a:t>
            </a:r>
            <a:endParaRPr lang="en-US" sz="1750" dirty="0"/>
          </a:p>
        </p:txBody>
      </p:sp>
      <p:pic>
        <p:nvPicPr>
          <p:cNvPr id="10" name="Image 3" descr="preencoded.png"/>
          <p:cNvPicPr>
            <a:picLocks noChangeAspect="1"/>
          </p:cNvPicPr>
          <p:nvPr/>
        </p:nvPicPr>
        <p:blipFill>
          <a:blip r:embed="rId6"/>
          <a:stretch>
            <a:fillRect/>
          </a:stretch>
        </p:blipFill>
        <p:spPr>
          <a:xfrm>
            <a:off x="793790" y="5655588"/>
            <a:ext cx="1134070" cy="1814513"/>
          </a:xfrm>
          <a:prstGeom prst="rect">
            <a:avLst/>
          </a:prstGeom>
        </p:spPr>
      </p:pic>
      <p:sp>
        <p:nvSpPr>
          <p:cNvPr id="11" name="Text 5"/>
          <p:cNvSpPr/>
          <p:nvPr/>
        </p:nvSpPr>
        <p:spPr>
          <a:xfrm>
            <a:off x="2268022" y="5882402"/>
            <a:ext cx="2952750"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User Interface Design</a:t>
            </a:r>
            <a:endParaRPr lang="en-US" sz="2200" dirty="0"/>
          </a:p>
        </p:txBody>
      </p:sp>
      <p:sp>
        <p:nvSpPr>
          <p:cNvPr id="12" name="Text 6"/>
          <p:cNvSpPr/>
          <p:nvPr/>
        </p:nvSpPr>
        <p:spPr>
          <a:xfrm>
            <a:off x="2268022" y="6372820"/>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Designing an intuitive and visually appealing user interface for the game, including menus and score displays, was a priority.</a:t>
            </a:r>
            <a:endParaRPr lang="en-US" sz="1750" dirty="0"/>
          </a:p>
        </p:txBody>
      </p:sp>
    </p:spTree>
  </p:cSld>
  <p:clrMapOvr>
    <a:masterClrMapping/>
  </p:clrMapOvr>
  <p:transition spd="slow">
    <p:wheel spokes="1"/>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72145"/>
            <a:ext cx="5979914" cy="708779"/>
          </a:xfrm>
          <a:prstGeom prst="rect">
            <a:avLst/>
          </a:prstGeom>
          <a:noFill/>
          <a:ln/>
        </p:spPr>
        <p:txBody>
          <a:bodyPr wrap="none" lIns="0" tIns="0" rIns="0" bIns="0" rtlCol="0" anchor="t"/>
          <a:lstStyle/>
          <a:p>
            <a:pPr marL="0" indent="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Future Enhancements</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3987879" y="2959179"/>
            <a:ext cx="132993" cy="453509"/>
          </a:xfrm>
          <a:prstGeom prst="rect">
            <a:avLst/>
          </a:prstGeom>
          <a:noFill/>
          <a:ln/>
        </p:spPr>
        <p:txBody>
          <a:bodyPr wrap="none" lIns="0" tIns="0" rIns="0" bIns="0" rtlCol="0" anchor="t"/>
          <a:lstStyle/>
          <a:p>
            <a:pPr marL="0" indent="0" algn="ctr">
              <a:lnSpc>
                <a:spcPts val="3550"/>
              </a:lnSpc>
              <a:buNone/>
            </a:pPr>
            <a:r>
              <a:rPr lang="en-US" sz="2200" dirty="0">
                <a:solidFill>
                  <a:srgbClr val="2B4150"/>
                </a:solidFill>
                <a:latin typeface="MuseoModerno Medium" pitchFamily="34" charset="0"/>
                <a:ea typeface="MuseoModerno Medium" pitchFamily="34" charset="-122"/>
                <a:cs typeface="MuseoModerno Medium" pitchFamily="34" charset="-120"/>
              </a:rPr>
              <a:t>1</a:t>
            </a:r>
            <a:endParaRPr lang="en-US" sz="2200" dirty="0"/>
          </a:p>
        </p:txBody>
      </p:sp>
      <p:sp>
        <p:nvSpPr>
          <p:cNvPr id="5" name="Text 2"/>
          <p:cNvSpPr/>
          <p:nvPr/>
        </p:nvSpPr>
        <p:spPr>
          <a:xfrm>
            <a:off x="5357217" y="23613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Level Design</a:t>
            </a:r>
            <a:endParaRPr lang="en-US" sz="2200" dirty="0"/>
          </a:p>
        </p:txBody>
      </p:sp>
      <p:sp>
        <p:nvSpPr>
          <p:cNvPr id="6" name="Text 3"/>
          <p:cNvSpPr/>
          <p:nvPr/>
        </p:nvSpPr>
        <p:spPr>
          <a:xfrm>
            <a:off x="5357217" y="2851785"/>
            <a:ext cx="8252579"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Implement different levels with increasing difficulty, introducing new enemies and obstacles.</a:t>
            </a:r>
            <a:endParaRPr lang="en-US" sz="1750" dirty="0"/>
          </a:p>
        </p:txBody>
      </p:sp>
      <p:sp>
        <p:nvSpPr>
          <p:cNvPr id="7" name="Shape 4"/>
          <p:cNvSpPr/>
          <p:nvPr/>
        </p:nvSpPr>
        <p:spPr>
          <a:xfrm>
            <a:off x="5187077" y="3817501"/>
            <a:ext cx="8592860" cy="15240"/>
          </a:xfrm>
          <a:prstGeom prst="roundRect">
            <a:avLst>
              <a:gd name="adj" fmla="val 223256"/>
            </a:avLst>
          </a:prstGeom>
          <a:solidFill>
            <a:srgbClr val="D9D4C9"/>
          </a:solidFill>
          <a:ln/>
        </p:spPr>
      </p:sp>
      <p:pic>
        <p:nvPicPr>
          <p:cNvPr id="8"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9" name="Text 5"/>
          <p:cNvSpPr/>
          <p:nvPr/>
        </p:nvSpPr>
        <p:spPr>
          <a:xfrm>
            <a:off x="3975497" y="4469249"/>
            <a:ext cx="157639" cy="453509"/>
          </a:xfrm>
          <a:prstGeom prst="rect">
            <a:avLst/>
          </a:prstGeom>
          <a:noFill/>
          <a:ln/>
        </p:spPr>
        <p:txBody>
          <a:bodyPr wrap="none" lIns="0" tIns="0" rIns="0" bIns="0" rtlCol="0" anchor="t"/>
          <a:lstStyle/>
          <a:p>
            <a:pPr marL="0" indent="0" algn="ctr">
              <a:lnSpc>
                <a:spcPts val="3550"/>
              </a:lnSpc>
              <a:buNone/>
            </a:pPr>
            <a:r>
              <a:rPr lang="en-US" sz="2200" dirty="0">
                <a:solidFill>
                  <a:srgbClr val="2B4150"/>
                </a:solidFill>
                <a:latin typeface="MuseoModerno Medium" pitchFamily="34" charset="0"/>
                <a:ea typeface="MuseoModerno Medium" pitchFamily="34" charset="-122"/>
                <a:cs typeface="MuseoModerno Medium" pitchFamily="34" charset="-120"/>
              </a:rPr>
              <a:t>2</a:t>
            </a:r>
            <a:endParaRPr lang="en-US" sz="2200" dirty="0"/>
          </a:p>
        </p:txBody>
      </p:sp>
      <p:sp>
        <p:nvSpPr>
          <p:cNvPr id="10" name="Text 6"/>
          <p:cNvSpPr/>
          <p:nvPr/>
        </p:nvSpPr>
        <p:spPr>
          <a:xfrm>
            <a:off x="6433304" y="408789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Power-Ups</a:t>
            </a:r>
            <a:endParaRPr lang="en-US" sz="2200" dirty="0"/>
          </a:p>
        </p:txBody>
      </p:sp>
      <p:sp>
        <p:nvSpPr>
          <p:cNvPr id="11" name="Text 7"/>
          <p:cNvSpPr/>
          <p:nvPr/>
        </p:nvSpPr>
        <p:spPr>
          <a:xfrm>
            <a:off x="6433304" y="4578310"/>
            <a:ext cx="7176492"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Add power-ups that enhance the player's ship abilities, such as faster movement, stronger lasers, or temporary shields.</a:t>
            </a:r>
            <a:endParaRPr lang="en-US" sz="1750" dirty="0"/>
          </a:p>
        </p:txBody>
      </p:sp>
      <p:sp>
        <p:nvSpPr>
          <p:cNvPr id="12" name="Shape 8"/>
          <p:cNvSpPr/>
          <p:nvPr/>
        </p:nvSpPr>
        <p:spPr>
          <a:xfrm>
            <a:off x="6263164" y="5544026"/>
            <a:ext cx="7516773" cy="15240"/>
          </a:xfrm>
          <a:prstGeom prst="roundRect">
            <a:avLst>
              <a:gd name="adj" fmla="val 223256"/>
            </a:avLst>
          </a:prstGeom>
          <a:solidFill>
            <a:srgbClr val="D9D4C9"/>
          </a:solidFill>
          <a:ln/>
        </p:spPr>
      </p:sp>
      <p:pic>
        <p:nvPicPr>
          <p:cNvPr id="13"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4" name="Text 9"/>
          <p:cNvSpPr/>
          <p:nvPr/>
        </p:nvSpPr>
        <p:spPr>
          <a:xfrm>
            <a:off x="3974663" y="6195774"/>
            <a:ext cx="159306" cy="453509"/>
          </a:xfrm>
          <a:prstGeom prst="rect">
            <a:avLst/>
          </a:prstGeom>
          <a:noFill/>
          <a:ln/>
        </p:spPr>
        <p:txBody>
          <a:bodyPr wrap="none" lIns="0" tIns="0" rIns="0" bIns="0" rtlCol="0" anchor="t"/>
          <a:lstStyle/>
          <a:p>
            <a:pPr marL="0" indent="0" algn="ctr">
              <a:lnSpc>
                <a:spcPts val="3550"/>
              </a:lnSpc>
              <a:buNone/>
            </a:pPr>
            <a:r>
              <a:rPr lang="en-US" sz="2200" dirty="0">
                <a:solidFill>
                  <a:srgbClr val="2B4150"/>
                </a:solidFill>
                <a:latin typeface="MuseoModerno Medium" pitchFamily="34" charset="0"/>
                <a:ea typeface="MuseoModerno Medium" pitchFamily="34" charset="-122"/>
                <a:cs typeface="MuseoModerno Medium" pitchFamily="34" charset="-120"/>
              </a:rPr>
              <a:t>3</a:t>
            </a:r>
            <a:endParaRPr lang="en-US" sz="2200" dirty="0"/>
          </a:p>
        </p:txBody>
      </p:sp>
      <p:sp>
        <p:nvSpPr>
          <p:cNvPr id="15" name="Text 10"/>
          <p:cNvSpPr/>
          <p:nvPr/>
        </p:nvSpPr>
        <p:spPr>
          <a:xfrm>
            <a:off x="7509272" y="58144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Multiplayer Mode</a:t>
            </a:r>
            <a:endParaRPr lang="en-US" sz="2200" dirty="0"/>
          </a:p>
        </p:txBody>
      </p:sp>
      <p:sp>
        <p:nvSpPr>
          <p:cNvPr id="16" name="Text 11"/>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Introduce a multiplayer mode where players can compete against each other in a space battle.</a:t>
            </a:r>
            <a:endParaRPr lang="en-US" sz="1750" dirty="0"/>
          </a:p>
        </p:txBody>
      </p:sp>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D9FEC4B9-77F9-85FB-F62E-193171577493}"/>
                  </a:ext>
                </a:extLst>
              </p14:cNvPr>
              <p14:cNvContentPartPr/>
              <p14:nvPr/>
            </p14:nvContentPartPr>
            <p14:xfrm>
              <a:off x="12540202" y="7720579"/>
              <a:ext cx="1936800" cy="405720"/>
            </p14:xfrm>
          </p:contentPart>
        </mc:Choice>
        <mc:Fallback xmlns="">
          <p:pic>
            <p:nvPicPr>
              <p:cNvPr id="17" name="Ink 16">
                <a:extLst>
                  <a:ext uri="{FF2B5EF4-FFF2-40B4-BE49-F238E27FC236}">
                    <a16:creationId xmlns:a16="http://schemas.microsoft.com/office/drawing/2014/main" id="{D9FEC4B9-77F9-85FB-F62E-193171577493}"/>
                  </a:ext>
                </a:extLst>
              </p:cNvPr>
              <p:cNvPicPr/>
              <p:nvPr/>
            </p:nvPicPr>
            <p:blipFill>
              <a:blip r:embed="rId7"/>
              <a:stretch>
                <a:fillRect/>
              </a:stretch>
            </p:blipFill>
            <p:spPr>
              <a:xfrm>
                <a:off x="12477202" y="7657579"/>
                <a:ext cx="2062440" cy="53136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bg>
      <p:bgPr>
        <a:gradFill flip="none" rotWithShape="1">
          <a:gsLst>
            <a:gs pos="0">
              <a:srgbClr val="FFFCF5"/>
            </a:gs>
            <a:gs pos="54000">
              <a:srgbClr val="FFFCF5"/>
            </a:gs>
            <a:gs pos="83000">
              <a:srgbClr val="FFFCF5"/>
            </a:gs>
            <a:gs pos="100000">
              <a:srgbClr val="FFFCF5"/>
            </a:gs>
          </a:gsLst>
          <a:lin ang="5400000" scaled="1"/>
          <a:tileRect/>
        </a:gradFill>
        <a:effectLst/>
      </p:bgPr>
    </p:bg>
    <p:spTree>
      <p:nvGrpSpPr>
        <p:cNvPr id="1" name=""/>
        <p:cNvGrpSpPr/>
        <p:nvPr/>
      </p:nvGrpSpPr>
      <p:grpSpPr>
        <a:xfrm>
          <a:off x="0" y="0"/>
          <a:ext cx="0" cy="0"/>
          <a:chOff x="0" y="0"/>
          <a:chExt cx="0" cy="0"/>
        </a:xfrm>
      </p:grpSpPr>
      <p:sp>
        <p:nvSpPr>
          <p:cNvPr id="2" name="Text 0"/>
          <p:cNvSpPr/>
          <p:nvPr/>
        </p:nvSpPr>
        <p:spPr>
          <a:xfrm>
            <a:off x="793790" y="109692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Conclusion</a:t>
            </a:r>
            <a:endParaRPr lang="en-US" sz="4450" dirty="0"/>
          </a:p>
        </p:txBody>
      </p:sp>
      <p:sp>
        <p:nvSpPr>
          <p:cNvPr id="3" name="Shape 1"/>
          <p:cNvSpPr/>
          <p:nvPr/>
        </p:nvSpPr>
        <p:spPr>
          <a:xfrm>
            <a:off x="793790" y="2259330"/>
            <a:ext cx="2173724" cy="1306949"/>
          </a:xfrm>
          <a:prstGeom prst="roundRect">
            <a:avLst>
              <a:gd name="adj" fmla="val 2603"/>
            </a:avLst>
          </a:prstGeom>
          <a:solidFill>
            <a:srgbClr val="F3EEE3"/>
          </a:solidFill>
          <a:ln/>
        </p:spPr>
      </p:sp>
      <p:sp>
        <p:nvSpPr>
          <p:cNvPr id="4" name="Text 2"/>
          <p:cNvSpPr/>
          <p:nvPr/>
        </p:nvSpPr>
        <p:spPr>
          <a:xfrm>
            <a:off x="1020604" y="2686050"/>
            <a:ext cx="132993" cy="453509"/>
          </a:xfrm>
          <a:prstGeom prst="rect">
            <a:avLst/>
          </a:prstGeom>
          <a:noFill/>
          <a:ln/>
        </p:spPr>
        <p:txBody>
          <a:bodyPr wrap="none" lIns="0" tIns="0" rIns="0" bIns="0" rtlCol="0" anchor="t"/>
          <a:lstStyle/>
          <a:p>
            <a:pPr marL="0" indent="0" algn="ctr">
              <a:lnSpc>
                <a:spcPts val="3550"/>
              </a:lnSpc>
              <a:buNone/>
            </a:pPr>
            <a:r>
              <a:rPr lang="en-US" sz="2200" dirty="0">
                <a:solidFill>
                  <a:srgbClr val="2B4150"/>
                </a:solidFill>
                <a:latin typeface="MuseoModerno Medium" pitchFamily="34" charset="0"/>
                <a:ea typeface="MuseoModerno Medium" pitchFamily="34" charset="-122"/>
                <a:cs typeface="MuseoModerno Medium" pitchFamily="34" charset="-120"/>
              </a:rPr>
              <a:t>1</a:t>
            </a:r>
            <a:endParaRPr lang="en-US" sz="2200" dirty="0"/>
          </a:p>
        </p:txBody>
      </p:sp>
      <p:sp>
        <p:nvSpPr>
          <p:cNvPr id="5" name="Text 3"/>
          <p:cNvSpPr/>
          <p:nvPr/>
        </p:nvSpPr>
        <p:spPr>
          <a:xfrm>
            <a:off x="3194328" y="248614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Game Development</a:t>
            </a:r>
            <a:endParaRPr lang="en-US" sz="2200" dirty="0"/>
          </a:p>
        </p:txBody>
      </p:sp>
      <p:sp>
        <p:nvSpPr>
          <p:cNvPr id="6" name="Text 4"/>
          <p:cNvSpPr/>
          <p:nvPr/>
        </p:nvSpPr>
        <p:spPr>
          <a:xfrm>
            <a:off x="3194328" y="2976563"/>
            <a:ext cx="6750844" cy="362903"/>
          </a:xfrm>
          <a:prstGeom prst="rect">
            <a:avLst/>
          </a:prstGeom>
          <a:noFill/>
          <a:ln/>
        </p:spPr>
        <p:txBody>
          <a:bodyPr wrap="non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Pygame is a powerful and versatile tool for creating engaging 2D games.</a:t>
            </a:r>
            <a:endParaRPr lang="en-US" sz="1750" dirty="0"/>
          </a:p>
        </p:txBody>
      </p:sp>
      <p:sp>
        <p:nvSpPr>
          <p:cNvPr id="7" name="Shape 5"/>
          <p:cNvSpPr/>
          <p:nvPr/>
        </p:nvSpPr>
        <p:spPr>
          <a:xfrm>
            <a:off x="3080861" y="3551039"/>
            <a:ext cx="10642402" cy="15240"/>
          </a:xfrm>
          <a:prstGeom prst="roundRect">
            <a:avLst>
              <a:gd name="adj" fmla="val 223256"/>
            </a:avLst>
          </a:prstGeom>
          <a:solidFill>
            <a:srgbClr val="D9D4C9"/>
          </a:solidFill>
          <a:ln/>
        </p:spPr>
      </p:sp>
      <p:sp>
        <p:nvSpPr>
          <p:cNvPr id="8" name="Shape 6"/>
          <p:cNvSpPr/>
          <p:nvPr/>
        </p:nvSpPr>
        <p:spPr>
          <a:xfrm>
            <a:off x="793790" y="3679627"/>
            <a:ext cx="4347567" cy="1669852"/>
          </a:xfrm>
          <a:prstGeom prst="roundRect">
            <a:avLst>
              <a:gd name="adj" fmla="val 2038"/>
            </a:avLst>
          </a:prstGeom>
          <a:solidFill>
            <a:srgbClr val="F3EEE3"/>
          </a:solidFill>
          <a:ln/>
        </p:spPr>
      </p:sp>
      <p:sp>
        <p:nvSpPr>
          <p:cNvPr id="9" name="Text 7"/>
          <p:cNvSpPr/>
          <p:nvPr/>
        </p:nvSpPr>
        <p:spPr>
          <a:xfrm>
            <a:off x="1020604" y="4287798"/>
            <a:ext cx="157639" cy="453509"/>
          </a:xfrm>
          <a:prstGeom prst="rect">
            <a:avLst/>
          </a:prstGeom>
          <a:noFill/>
          <a:ln/>
        </p:spPr>
        <p:txBody>
          <a:bodyPr wrap="none" lIns="0" tIns="0" rIns="0" bIns="0" rtlCol="0" anchor="t"/>
          <a:lstStyle/>
          <a:p>
            <a:pPr marL="0" indent="0" algn="ctr">
              <a:lnSpc>
                <a:spcPts val="3550"/>
              </a:lnSpc>
              <a:buNone/>
            </a:pPr>
            <a:r>
              <a:rPr lang="en-US" sz="2200" dirty="0">
                <a:solidFill>
                  <a:srgbClr val="2B4150"/>
                </a:solidFill>
                <a:latin typeface="MuseoModerno Medium" pitchFamily="34" charset="0"/>
                <a:ea typeface="MuseoModerno Medium" pitchFamily="34" charset="-122"/>
                <a:cs typeface="MuseoModerno Medium" pitchFamily="34" charset="-120"/>
              </a:rPr>
              <a:t>2</a:t>
            </a:r>
            <a:endParaRPr lang="en-US" sz="2200" dirty="0"/>
          </a:p>
        </p:txBody>
      </p:sp>
      <p:sp>
        <p:nvSpPr>
          <p:cNvPr id="10" name="Text 8"/>
          <p:cNvSpPr/>
          <p:nvPr/>
        </p:nvSpPr>
        <p:spPr>
          <a:xfrm>
            <a:off x="5368171" y="39064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Success</a:t>
            </a:r>
            <a:endParaRPr lang="en-US" sz="2200" dirty="0"/>
          </a:p>
        </p:txBody>
      </p:sp>
      <p:sp>
        <p:nvSpPr>
          <p:cNvPr id="11" name="Text 9"/>
          <p:cNvSpPr/>
          <p:nvPr/>
        </p:nvSpPr>
        <p:spPr>
          <a:xfrm>
            <a:off x="5368171" y="4396859"/>
            <a:ext cx="8241625"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The space shooter game is a testament to Pygame's capabilities and my abilities as a developer.</a:t>
            </a:r>
            <a:endParaRPr lang="en-US" sz="1750" dirty="0"/>
          </a:p>
        </p:txBody>
      </p:sp>
      <p:sp>
        <p:nvSpPr>
          <p:cNvPr id="12" name="Shape 10"/>
          <p:cNvSpPr/>
          <p:nvPr/>
        </p:nvSpPr>
        <p:spPr>
          <a:xfrm>
            <a:off x="5254704" y="5334238"/>
            <a:ext cx="8468558" cy="15240"/>
          </a:xfrm>
          <a:prstGeom prst="roundRect">
            <a:avLst>
              <a:gd name="adj" fmla="val 223256"/>
            </a:avLst>
          </a:prstGeom>
          <a:solidFill>
            <a:srgbClr val="D9D4C9"/>
          </a:solidFill>
          <a:ln/>
        </p:spPr>
      </p:sp>
      <p:sp>
        <p:nvSpPr>
          <p:cNvPr id="13" name="Shape 11"/>
          <p:cNvSpPr/>
          <p:nvPr/>
        </p:nvSpPr>
        <p:spPr>
          <a:xfrm>
            <a:off x="793790" y="5462826"/>
            <a:ext cx="6521410" cy="1669852"/>
          </a:xfrm>
          <a:prstGeom prst="roundRect">
            <a:avLst>
              <a:gd name="adj" fmla="val 2038"/>
            </a:avLst>
          </a:prstGeom>
          <a:solidFill>
            <a:srgbClr val="F3EEE3"/>
          </a:solidFill>
          <a:ln/>
        </p:spPr>
      </p:sp>
      <p:sp>
        <p:nvSpPr>
          <p:cNvPr id="14" name="Text 12"/>
          <p:cNvSpPr/>
          <p:nvPr/>
        </p:nvSpPr>
        <p:spPr>
          <a:xfrm>
            <a:off x="1020604" y="6070997"/>
            <a:ext cx="159306" cy="453509"/>
          </a:xfrm>
          <a:prstGeom prst="rect">
            <a:avLst/>
          </a:prstGeom>
          <a:noFill/>
          <a:ln/>
        </p:spPr>
        <p:txBody>
          <a:bodyPr wrap="none" lIns="0" tIns="0" rIns="0" bIns="0" rtlCol="0" anchor="t"/>
          <a:lstStyle/>
          <a:p>
            <a:pPr marL="0" indent="0" algn="ctr">
              <a:lnSpc>
                <a:spcPts val="3550"/>
              </a:lnSpc>
              <a:buNone/>
            </a:pPr>
            <a:r>
              <a:rPr lang="en-US" sz="2200" dirty="0">
                <a:solidFill>
                  <a:srgbClr val="2B4150"/>
                </a:solidFill>
                <a:latin typeface="MuseoModerno Medium" pitchFamily="34" charset="0"/>
                <a:ea typeface="MuseoModerno Medium" pitchFamily="34" charset="-122"/>
                <a:cs typeface="MuseoModerno Medium" pitchFamily="34" charset="-120"/>
              </a:rPr>
              <a:t>3</a:t>
            </a:r>
            <a:endParaRPr lang="en-US" sz="2200" dirty="0"/>
          </a:p>
        </p:txBody>
      </p:sp>
      <p:sp>
        <p:nvSpPr>
          <p:cNvPr id="15" name="Text 13"/>
          <p:cNvSpPr/>
          <p:nvPr/>
        </p:nvSpPr>
        <p:spPr>
          <a:xfrm>
            <a:off x="7542014" y="568964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Future</a:t>
            </a:r>
            <a:endParaRPr lang="en-US" sz="2200" dirty="0"/>
          </a:p>
        </p:txBody>
      </p:sp>
      <p:sp>
        <p:nvSpPr>
          <p:cNvPr id="16" name="Text 14"/>
          <p:cNvSpPr/>
          <p:nvPr/>
        </p:nvSpPr>
        <p:spPr>
          <a:xfrm>
            <a:off x="7542014" y="6180058"/>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This project has opened up new possibilities for exploring more complex game mechanics and designs.</a:t>
            </a:r>
            <a:endParaRPr lang="en-US" sz="1750" dirty="0"/>
          </a:p>
        </p:txBody>
      </p:sp>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74B95A2F-0838-B62A-0C99-2F52D7B2E1A6}"/>
                  </a:ext>
                </a:extLst>
              </p14:cNvPr>
              <p14:cNvContentPartPr/>
              <p14:nvPr/>
            </p14:nvContentPartPr>
            <p14:xfrm>
              <a:off x="12293962" y="7189219"/>
              <a:ext cx="2188440" cy="838800"/>
            </p14:xfrm>
          </p:contentPart>
        </mc:Choice>
        <mc:Fallback xmlns="">
          <p:pic>
            <p:nvPicPr>
              <p:cNvPr id="17" name="Ink 16">
                <a:extLst>
                  <a:ext uri="{FF2B5EF4-FFF2-40B4-BE49-F238E27FC236}">
                    <a16:creationId xmlns:a16="http://schemas.microsoft.com/office/drawing/2014/main" id="{74B95A2F-0838-B62A-0C99-2F52D7B2E1A6}"/>
                  </a:ext>
                </a:extLst>
              </p:cNvPr>
              <p:cNvPicPr/>
              <p:nvPr/>
            </p:nvPicPr>
            <p:blipFill>
              <a:blip r:embed="rId4"/>
              <a:stretch>
                <a:fillRect/>
              </a:stretch>
            </p:blipFill>
            <p:spPr>
              <a:xfrm>
                <a:off x="12231322" y="7126219"/>
                <a:ext cx="2314080" cy="964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72DC44C0-115F-A6C8-2834-00034AF7BEF1}"/>
                  </a:ext>
                </a:extLst>
              </p14:cNvPr>
              <p14:cNvContentPartPr/>
              <p14:nvPr/>
            </p14:nvContentPartPr>
            <p14:xfrm>
              <a:off x="12804082" y="8024779"/>
              <a:ext cx="1593720" cy="120600"/>
            </p14:xfrm>
          </p:contentPart>
        </mc:Choice>
        <mc:Fallback xmlns="">
          <p:pic>
            <p:nvPicPr>
              <p:cNvPr id="19" name="Ink 18">
                <a:extLst>
                  <a:ext uri="{FF2B5EF4-FFF2-40B4-BE49-F238E27FC236}">
                    <a16:creationId xmlns:a16="http://schemas.microsoft.com/office/drawing/2014/main" id="{72DC44C0-115F-A6C8-2834-00034AF7BEF1}"/>
                  </a:ext>
                </a:extLst>
              </p:cNvPr>
              <p:cNvPicPr/>
              <p:nvPr/>
            </p:nvPicPr>
            <p:blipFill>
              <a:blip r:embed="rId6"/>
              <a:stretch>
                <a:fillRect/>
              </a:stretch>
            </p:blipFill>
            <p:spPr>
              <a:xfrm>
                <a:off x="12741442" y="7962139"/>
                <a:ext cx="17193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1EB0DFC1-C3C1-1470-D586-2A12B037F347}"/>
                  </a:ext>
                </a:extLst>
              </p14:cNvPr>
              <p14:cNvContentPartPr/>
              <p14:nvPr/>
            </p14:nvContentPartPr>
            <p14:xfrm>
              <a:off x="13462162" y="7758379"/>
              <a:ext cx="1011600" cy="285120"/>
            </p14:xfrm>
          </p:contentPart>
        </mc:Choice>
        <mc:Fallback xmlns="">
          <p:pic>
            <p:nvPicPr>
              <p:cNvPr id="21" name="Ink 20">
                <a:extLst>
                  <a:ext uri="{FF2B5EF4-FFF2-40B4-BE49-F238E27FC236}">
                    <a16:creationId xmlns:a16="http://schemas.microsoft.com/office/drawing/2014/main" id="{1EB0DFC1-C3C1-1470-D586-2A12B037F347}"/>
                  </a:ext>
                </a:extLst>
              </p:cNvPr>
              <p:cNvPicPr/>
              <p:nvPr/>
            </p:nvPicPr>
            <p:blipFill>
              <a:blip r:embed="rId8"/>
              <a:stretch>
                <a:fillRect/>
              </a:stretch>
            </p:blipFill>
            <p:spPr>
              <a:xfrm>
                <a:off x="13399522" y="7695739"/>
                <a:ext cx="1137240" cy="41076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897</Words>
  <Application>Microsoft Office PowerPoint</Application>
  <PresentationFormat>Custom</PresentationFormat>
  <Paragraphs>74</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Source Sans Pro</vt:lpstr>
      <vt:lpstr>MuseoModerno Medium</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akshit salgundi</cp:lastModifiedBy>
  <cp:revision>14</cp:revision>
  <dcterms:created xsi:type="dcterms:W3CDTF">2024-11-29T08:04:50Z</dcterms:created>
  <dcterms:modified xsi:type="dcterms:W3CDTF">2024-11-30T03:54:07Z</dcterms:modified>
</cp:coreProperties>
</file>